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66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1A7DF4-23F7-4D1D-81FC-A89CE8CEE814}" type="datetimeFigureOut">
              <a:rPr lang="es-MX" smtClean="0"/>
              <a:t>05/08/2013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359F1-298A-4BF6-BBC9-AB58C7CE647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37685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359F1-298A-4BF6-BBC9-AB58C7CE6472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5645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359F1-298A-4BF6-BBC9-AB58C7CE6472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11627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359F1-298A-4BF6-BBC9-AB58C7CE6472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3455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7.xml"/><Relationship Id="rId4" Type="http://schemas.openxmlformats.org/officeDocument/2006/relationships/slide" Target="slide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slide" Target="slide18.xml"/><Relationship Id="rId1" Type="http://schemas.openxmlformats.org/officeDocument/2006/relationships/slideLayout" Target="../slideLayouts/slideLayout7.xml"/><Relationship Id="rId4" Type="http://schemas.openxmlformats.org/officeDocument/2006/relationships/slide" Target="slide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6.xml"/><Relationship Id="rId1" Type="http://schemas.openxmlformats.org/officeDocument/2006/relationships/slideLayout" Target="../slideLayouts/slideLayout7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" Target="slide2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" Target="slide23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" Target="slide24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" Target="slide2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" Target="slide29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" Target="slide3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slide" Target="slide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" Target="slide32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" Target="slide34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" Target="slide37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" Target="slide4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" Target="slide43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" Target="slide47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" Target="slide48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slide" Target="slide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mediafire.com/download/dmsbab9aaowbbl5/Shoter+Life+2R+Demo.ppsx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7330969" y="0"/>
            <a:ext cx="36006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BOX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825109" y="923330"/>
            <a:ext cx="10106526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0073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509670" y="45719"/>
            <a:ext cx="31726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TICIAS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ángulo 14">
            <a:hlinkClick r:id="rId2" action="ppaction://hlinksldjump"/>
          </p:cNvPr>
          <p:cNvSpPr/>
          <p:nvPr/>
        </p:nvSpPr>
        <p:spPr>
          <a:xfrm>
            <a:off x="10015109" y="2967334"/>
            <a:ext cx="21723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Rectángulo 36"/>
          <p:cNvSpPr/>
          <p:nvPr/>
        </p:nvSpPr>
        <p:spPr>
          <a:xfrm>
            <a:off x="0" y="6384308"/>
            <a:ext cx="40943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PNB Creada por MH1 2011</a:t>
            </a:r>
            <a:endParaRPr lang="es-ES" sz="2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2" name="Almacenamiento interno 21"/>
          <p:cNvSpPr/>
          <p:nvPr/>
        </p:nvSpPr>
        <p:spPr>
          <a:xfrm>
            <a:off x="7682333" y="45719"/>
            <a:ext cx="914400" cy="923330"/>
          </a:xfrm>
          <a:prstGeom prst="flowChartInternalStorage">
            <a:avLst/>
          </a:prstGeom>
          <a:solidFill>
            <a:schemeClr val="tx1">
              <a:lumMod val="6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/>
          <p:cNvSpPr/>
          <p:nvPr/>
        </p:nvSpPr>
        <p:spPr>
          <a:xfrm>
            <a:off x="387927" y="1454727"/>
            <a:ext cx="2424546" cy="209203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SE ANUNCIA SL3! PARA LA PLAYNBOX UNICAMENTE</a:t>
            </a:r>
            <a:endParaRPr lang="es-MX" dirty="0"/>
          </a:p>
        </p:txBody>
      </p:sp>
      <p:sp>
        <p:nvSpPr>
          <p:cNvPr id="23" name="Rectángulo 22"/>
          <p:cNvSpPr/>
          <p:nvPr/>
        </p:nvSpPr>
        <p:spPr>
          <a:xfrm>
            <a:off x="3491346" y="1454727"/>
            <a:ext cx="2424546" cy="209203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CITY FIRE CAPITULO 2? NADA OFFICIAL AUN</a:t>
            </a:r>
            <a:endParaRPr lang="es-MX" dirty="0"/>
          </a:p>
        </p:txBody>
      </p:sp>
      <p:sp>
        <p:nvSpPr>
          <p:cNvPr id="24" name="Rectángulo 23"/>
          <p:cNvSpPr/>
          <p:nvPr/>
        </p:nvSpPr>
        <p:spPr>
          <a:xfrm>
            <a:off x="387927" y="3890664"/>
            <a:ext cx="2424546" cy="209203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TUNNING THE CAR 2 LANZADO A JUEGOS POWERPOINT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2106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484909"/>
            <a:ext cx="4488873" cy="803564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/>
          <p:cNvSpPr/>
          <p:nvPr/>
        </p:nvSpPr>
        <p:spPr>
          <a:xfrm>
            <a:off x="-762000" y="1288473"/>
            <a:ext cx="5250873" cy="80356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/>
          <p:cNvSpPr/>
          <p:nvPr/>
        </p:nvSpPr>
        <p:spPr>
          <a:xfrm>
            <a:off x="0" y="2092036"/>
            <a:ext cx="4488873" cy="3546763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200" b="1" dirty="0" smtClean="0">
                <a:solidFill>
                  <a:schemeClr val="bg2"/>
                </a:solidFill>
                <a:latin typeface="Agency FB" panose="020B0503020202020204" pitchFamily="34" charset="0"/>
                <a:hlinkClick r:id="rId2" action="ppaction://hlinksldjump"/>
              </a:rPr>
              <a:t>JUGAR JUEGO</a:t>
            </a:r>
            <a:endParaRPr lang="es-MX" sz="32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r>
              <a:rPr lang="es-MX" sz="3200" b="1" dirty="0" smtClean="0">
                <a:solidFill>
                  <a:schemeClr val="bg2"/>
                </a:solidFill>
                <a:latin typeface="Agency FB" panose="020B0503020202020204" pitchFamily="34" charset="0"/>
                <a:hlinkClick r:id="rId3" action="ppaction://hlinksldjump"/>
              </a:rPr>
              <a:t>ATRAS</a:t>
            </a:r>
            <a:endParaRPr lang="es-MX" sz="3200" b="1" dirty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endParaRPr lang="es-MX" sz="32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endParaRPr lang="es-MX" sz="3200" b="1" dirty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endParaRPr lang="es-MX" sz="32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endParaRPr lang="es-MX" sz="3200" b="1" dirty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endParaRPr lang="es-MX" sz="32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7813963" y="484909"/>
            <a:ext cx="5001491" cy="515389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/>
          <p:cNvSpPr/>
          <p:nvPr/>
        </p:nvSpPr>
        <p:spPr>
          <a:xfrm>
            <a:off x="-118479" y="425026"/>
            <a:ext cx="46073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chemeClr val="bg1">
                    <a:lumMod val="75000"/>
                    <a:lumOff val="25000"/>
                  </a:schemeClr>
                </a:solidFill>
              </a:rPr>
              <a:t>Shooter Life 3</a:t>
            </a:r>
            <a:endParaRPr lang="es-ES" sz="5400" b="1" cap="none" spc="0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chemeClr val="bg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8034975" y="582259"/>
            <a:ext cx="1471878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66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chemeClr val="bg1">
                    <a:lumMod val="75000"/>
                    <a:lumOff val="25000"/>
                  </a:schemeClr>
                </a:solidFill>
              </a:rPr>
              <a:t>SL3</a:t>
            </a:r>
            <a:endParaRPr lang="es-ES" sz="6600" b="1" cap="none" spc="0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chemeClr val="bg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4" name="Forma libre 3"/>
          <p:cNvSpPr/>
          <p:nvPr/>
        </p:nvSpPr>
        <p:spPr>
          <a:xfrm>
            <a:off x="8034975" y="1690255"/>
            <a:ext cx="3588327" cy="3805896"/>
          </a:xfrm>
          <a:custGeom>
            <a:avLst/>
            <a:gdLst>
              <a:gd name="connsiteX0" fmla="*/ 1122218 w 3588327"/>
              <a:gd name="connsiteY0" fmla="*/ 0 h 3713018"/>
              <a:gd name="connsiteX1" fmla="*/ 2673927 w 3588327"/>
              <a:gd name="connsiteY1" fmla="*/ 0 h 3713018"/>
              <a:gd name="connsiteX2" fmla="*/ 2881746 w 3588327"/>
              <a:gd name="connsiteY2" fmla="*/ 138546 h 3713018"/>
              <a:gd name="connsiteX3" fmla="*/ 3588327 w 3588327"/>
              <a:gd name="connsiteY3" fmla="*/ 124691 h 3713018"/>
              <a:gd name="connsiteX4" fmla="*/ 3574473 w 3588327"/>
              <a:gd name="connsiteY4" fmla="*/ 706582 h 3713018"/>
              <a:gd name="connsiteX5" fmla="*/ 3200400 w 3588327"/>
              <a:gd name="connsiteY5" fmla="*/ 2175164 h 3713018"/>
              <a:gd name="connsiteX6" fmla="*/ 1787237 w 3588327"/>
              <a:gd name="connsiteY6" fmla="*/ 3519055 h 3713018"/>
              <a:gd name="connsiteX7" fmla="*/ 27709 w 3588327"/>
              <a:gd name="connsiteY7" fmla="*/ 3713018 h 3713018"/>
              <a:gd name="connsiteX8" fmla="*/ 0 w 3588327"/>
              <a:gd name="connsiteY8" fmla="*/ 2355273 h 3713018"/>
              <a:gd name="connsiteX9" fmla="*/ 1052946 w 3588327"/>
              <a:gd name="connsiteY9" fmla="*/ 2105891 h 3713018"/>
              <a:gd name="connsiteX10" fmla="*/ 1440873 w 3588327"/>
              <a:gd name="connsiteY10" fmla="*/ 1593273 h 3713018"/>
              <a:gd name="connsiteX11" fmla="*/ 1122218 w 3588327"/>
              <a:gd name="connsiteY11" fmla="*/ 0 h 3713018"/>
              <a:gd name="connsiteX0" fmla="*/ 1413164 w 3588327"/>
              <a:gd name="connsiteY0" fmla="*/ 27709 h 3713018"/>
              <a:gd name="connsiteX1" fmla="*/ 2673927 w 3588327"/>
              <a:gd name="connsiteY1" fmla="*/ 0 h 3713018"/>
              <a:gd name="connsiteX2" fmla="*/ 2881746 w 3588327"/>
              <a:gd name="connsiteY2" fmla="*/ 138546 h 3713018"/>
              <a:gd name="connsiteX3" fmla="*/ 3588327 w 3588327"/>
              <a:gd name="connsiteY3" fmla="*/ 124691 h 3713018"/>
              <a:gd name="connsiteX4" fmla="*/ 3574473 w 3588327"/>
              <a:gd name="connsiteY4" fmla="*/ 706582 h 3713018"/>
              <a:gd name="connsiteX5" fmla="*/ 3200400 w 3588327"/>
              <a:gd name="connsiteY5" fmla="*/ 2175164 h 3713018"/>
              <a:gd name="connsiteX6" fmla="*/ 1787237 w 3588327"/>
              <a:gd name="connsiteY6" fmla="*/ 3519055 h 3713018"/>
              <a:gd name="connsiteX7" fmla="*/ 27709 w 3588327"/>
              <a:gd name="connsiteY7" fmla="*/ 3713018 h 3713018"/>
              <a:gd name="connsiteX8" fmla="*/ 0 w 3588327"/>
              <a:gd name="connsiteY8" fmla="*/ 2355273 h 3713018"/>
              <a:gd name="connsiteX9" fmla="*/ 1052946 w 3588327"/>
              <a:gd name="connsiteY9" fmla="*/ 2105891 h 3713018"/>
              <a:gd name="connsiteX10" fmla="*/ 1440873 w 3588327"/>
              <a:gd name="connsiteY10" fmla="*/ 1593273 h 3713018"/>
              <a:gd name="connsiteX11" fmla="*/ 1413164 w 3588327"/>
              <a:gd name="connsiteY11" fmla="*/ 27709 h 3713018"/>
              <a:gd name="connsiteX0" fmla="*/ 1413164 w 3588327"/>
              <a:gd name="connsiteY0" fmla="*/ 27709 h 3805896"/>
              <a:gd name="connsiteX1" fmla="*/ 2673927 w 3588327"/>
              <a:gd name="connsiteY1" fmla="*/ 0 h 3805896"/>
              <a:gd name="connsiteX2" fmla="*/ 2881746 w 3588327"/>
              <a:gd name="connsiteY2" fmla="*/ 138546 h 3805896"/>
              <a:gd name="connsiteX3" fmla="*/ 3588327 w 3588327"/>
              <a:gd name="connsiteY3" fmla="*/ 124691 h 3805896"/>
              <a:gd name="connsiteX4" fmla="*/ 3574473 w 3588327"/>
              <a:gd name="connsiteY4" fmla="*/ 706582 h 3805896"/>
              <a:gd name="connsiteX5" fmla="*/ 3200400 w 3588327"/>
              <a:gd name="connsiteY5" fmla="*/ 2175164 h 3805896"/>
              <a:gd name="connsiteX6" fmla="*/ 1787237 w 3588327"/>
              <a:gd name="connsiteY6" fmla="*/ 3519055 h 3805896"/>
              <a:gd name="connsiteX7" fmla="*/ 27709 w 3588327"/>
              <a:gd name="connsiteY7" fmla="*/ 3713018 h 3805896"/>
              <a:gd name="connsiteX8" fmla="*/ 0 w 3588327"/>
              <a:gd name="connsiteY8" fmla="*/ 2355273 h 3805896"/>
              <a:gd name="connsiteX9" fmla="*/ 1052946 w 3588327"/>
              <a:gd name="connsiteY9" fmla="*/ 2105891 h 3805896"/>
              <a:gd name="connsiteX10" fmla="*/ 1440873 w 3588327"/>
              <a:gd name="connsiteY10" fmla="*/ 1593273 h 3805896"/>
              <a:gd name="connsiteX11" fmla="*/ 1413164 w 3588327"/>
              <a:gd name="connsiteY11" fmla="*/ 27709 h 3805896"/>
              <a:gd name="connsiteX0" fmla="*/ 1413164 w 3588327"/>
              <a:gd name="connsiteY0" fmla="*/ 27709 h 3805896"/>
              <a:gd name="connsiteX1" fmla="*/ 2673927 w 3588327"/>
              <a:gd name="connsiteY1" fmla="*/ 0 h 3805896"/>
              <a:gd name="connsiteX2" fmla="*/ 2881746 w 3588327"/>
              <a:gd name="connsiteY2" fmla="*/ 138546 h 3805896"/>
              <a:gd name="connsiteX3" fmla="*/ 3588327 w 3588327"/>
              <a:gd name="connsiteY3" fmla="*/ 124691 h 3805896"/>
              <a:gd name="connsiteX4" fmla="*/ 3574473 w 3588327"/>
              <a:gd name="connsiteY4" fmla="*/ 706582 h 3805896"/>
              <a:gd name="connsiteX5" fmla="*/ 3200400 w 3588327"/>
              <a:gd name="connsiteY5" fmla="*/ 2175164 h 3805896"/>
              <a:gd name="connsiteX6" fmla="*/ 1787237 w 3588327"/>
              <a:gd name="connsiteY6" fmla="*/ 3519055 h 3805896"/>
              <a:gd name="connsiteX7" fmla="*/ 27709 w 3588327"/>
              <a:gd name="connsiteY7" fmla="*/ 3713018 h 3805896"/>
              <a:gd name="connsiteX8" fmla="*/ 0 w 3588327"/>
              <a:gd name="connsiteY8" fmla="*/ 2355273 h 3805896"/>
              <a:gd name="connsiteX9" fmla="*/ 1052946 w 3588327"/>
              <a:gd name="connsiteY9" fmla="*/ 2105891 h 3805896"/>
              <a:gd name="connsiteX10" fmla="*/ 1440873 w 3588327"/>
              <a:gd name="connsiteY10" fmla="*/ 1593273 h 3805896"/>
              <a:gd name="connsiteX11" fmla="*/ 1413164 w 3588327"/>
              <a:gd name="connsiteY11" fmla="*/ 27709 h 3805896"/>
              <a:gd name="connsiteX0" fmla="*/ 1413164 w 3588327"/>
              <a:gd name="connsiteY0" fmla="*/ 27709 h 3805896"/>
              <a:gd name="connsiteX1" fmla="*/ 2673927 w 3588327"/>
              <a:gd name="connsiteY1" fmla="*/ 0 h 3805896"/>
              <a:gd name="connsiteX2" fmla="*/ 2881746 w 3588327"/>
              <a:gd name="connsiteY2" fmla="*/ 138546 h 3805896"/>
              <a:gd name="connsiteX3" fmla="*/ 3588327 w 3588327"/>
              <a:gd name="connsiteY3" fmla="*/ 124691 h 3805896"/>
              <a:gd name="connsiteX4" fmla="*/ 3574473 w 3588327"/>
              <a:gd name="connsiteY4" fmla="*/ 706582 h 3805896"/>
              <a:gd name="connsiteX5" fmla="*/ 3200400 w 3588327"/>
              <a:gd name="connsiteY5" fmla="*/ 2175164 h 3805896"/>
              <a:gd name="connsiteX6" fmla="*/ 1787237 w 3588327"/>
              <a:gd name="connsiteY6" fmla="*/ 3519055 h 3805896"/>
              <a:gd name="connsiteX7" fmla="*/ 27709 w 3588327"/>
              <a:gd name="connsiteY7" fmla="*/ 3713018 h 3805896"/>
              <a:gd name="connsiteX8" fmla="*/ 0 w 3588327"/>
              <a:gd name="connsiteY8" fmla="*/ 2355273 h 3805896"/>
              <a:gd name="connsiteX9" fmla="*/ 1094510 w 3588327"/>
              <a:gd name="connsiteY9" fmla="*/ 2105891 h 3805896"/>
              <a:gd name="connsiteX10" fmla="*/ 1440873 w 3588327"/>
              <a:gd name="connsiteY10" fmla="*/ 1593273 h 3805896"/>
              <a:gd name="connsiteX11" fmla="*/ 1413164 w 3588327"/>
              <a:gd name="connsiteY11" fmla="*/ 27709 h 3805896"/>
              <a:gd name="connsiteX0" fmla="*/ 1413164 w 3588327"/>
              <a:gd name="connsiteY0" fmla="*/ 27709 h 3805896"/>
              <a:gd name="connsiteX1" fmla="*/ 2673927 w 3588327"/>
              <a:gd name="connsiteY1" fmla="*/ 0 h 3805896"/>
              <a:gd name="connsiteX2" fmla="*/ 2881746 w 3588327"/>
              <a:gd name="connsiteY2" fmla="*/ 138546 h 3805896"/>
              <a:gd name="connsiteX3" fmla="*/ 3588327 w 3588327"/>
              <a:gd name="connsiteY3" fmla="*/ 124691 h 3805896"/>
              <a:gd name="connsiteX4" fmla="*/ 3574473 w 3588327"/>
              <a:gd name="connsiteY4" fmla="*/ 706582 h 3805896"/>
              <a:gd name="connsiteX5" fmla="*/ 3200400 w 3588327"/>
              <a:gd name="connsiteY5" fmla="*/ 2175164 h 3805896"/>
              <a:gd name="connsiteX6" fmla="*/ 1787237 w 3588327"/>
              <a:gd name="connsiteY6" fmla="*/ 3519055 h 3805896"/>
              <a:gd name="connsiteX7" fmla="*/ 27709 w 3588327"/>
              <a:gd name="connsiteY7" fmla="*/ 3713018 h 3805896"/>
              <a:gd name="connsiteX8" fmla="*/ 0 w 3588327"/>
              <a:gd name="connsiteY8" fmla="*/ 2355273 h 3805896"/>
              <a:gd name="connsiteX9" fmla="*/ 1094510 w 3588327"/>
              <a:gd name="connsiteY9" fmla="*/ 2105891 h 3805896"/>
              <a:gd name="connsiteX10" fmla="*/ 1440873 w 3588327"/>
              <a:gd name="connsiteY10" fmla="*/ 1593273 h 3805896"/>
              <a:gd name="connsiteX11" fmla="*/ 1413164 w 3588327"/>
              <a:gd name="connsiteY11" fmla="*/ 27709 h 3805896"/>
              <a:gd name="connsiteX0" fmla="*/ 1413164 w 3588327"/>
              <a:gd name="connsiteY0" fmla="*/ 27709 h 3805896"/>
              <a:gd name="connsiteX1" fmla="*/ 2673927 w 3588327"/>
              <a:gd name="connsiteY1" fmla="*/ 0 h 3805896"/>
              <a:gd name="connsiteX2" fmla="*/ 2881746 w 3588327"/>
              <a:gd name="connsiteY2" fmla="*/ 138546 h 3805896"/>
              <a:gd name="connsiteX3" fmla="*/ 3588327 w 3588327"/>
              <a:gd name="connsiteY3" fmla="*/ 124691 h 3805896"/>
              <a:gd name="connsiteX4" fmla="*/ 3574473 w 3588327"/>
              <a:gd name="connsiteY4" fmla="*/ 706582 h 3805896"/>
              <a:gd name="connsiteX5" fmla="*/ 3200400 w 3588327"/>
              <a:gd name="connsiteY5" fmla="*/ 2175164 h 3805896"/>
              <a:gd name="connsiteX6" fmla="*/ 1787237 w 3588327"/>
              <a:gd name="connsiteY6" fmla="*/ 3519055 h 3805896"/>
              <a:gd name="connsiteX7" fmla="*/ 27709 w 3588327"/>
              <a:gd name="connsiteY7" fmla="*/ 3713018 h 3805896"/>
              <a:gd name="connsiteX8" fmla="*/ 0 w 3588327"/>
              <a:gd name="connsiteY8" fmla="*/ 2355273 h 3805896"/>
              <a:gd name="connsiteX9" fmla="*/ 1094510 w 3588327"/>
              <a:gd name="connsiteY9" fmla="*/ 2105891 h 3805896"/>
              <a:gd name="connsiteX10" fmla="*/ 1440873 w 3588327"/>
              <a:gd name="connsiteY10" fmla="*/ 1593273 h 3805896"/>
              <a:gd name="connsiteX11" fmla="*/ 1413164 w 3588327"/>
              <a:gd name="connsiteY11" fmla="*/ 27709 h 3805896"/>
              <a:gd name="connsiteX0" fmla="*/ 1413164 w 3588327"/>
              <a:gd name="connsiteY0" fmla="*/ 27709 h 3805896"/>
              <a:gd name="connsiteX1" fmla="*/ 2673927 w 3588327"/>
              <a:gd name="connsiteY1" fmla="*/ 0 h 3805896"/>
              <a:gd name="connsiteX2" fmla="*/ 2881746 w 3588327"/>
              <a:gd name="connsiteY2" fmla="*/ 138546 h 3805896"/>
              <a:gd name="connsiteX3" fmla="*/ 3588327 w 3588327"/>
              <a:gd name="connsiteY3" fmla="*/ 124691 h 3805896"/>
              <a:gd name="connsiteX4" fmla="*/ 3574473 w 3588327"/>
              <a:gd name="connsiteY4" fmla="*/ 706582 h 3805896"/>
              <a:gd name="connsiteX5" fmla="*/ 3200400 w 3588327"/>
              <a:gd name="connsiteY5" fmla="*/ 2175164 h 3805896"/>
              <a:gd name="connsiteX6" fmla="*/ 1787237 w 3588327"/>
              <a:gd name="connsiteY6" fmla="*/ 3519055 h 3805896"/>
              <a:gd name="connsiteX7" fmla="*/ 27709 w 3588327"/>
              <a:gd name="connsiteY7" fmla="*/ 3713018 h 3805896"/>
              <a:gd name="connsiteX8" fmla="*/ 0 w 3588327"/>
              <a:gd name="connsiteY8" fmla="*/ 2355273 h 3805896"/>
              <a:gd name="connsiteX9" fmla="*/ 1440873 w 3588327"/>
              <a:gd name="connsiteY9" fmla="*/ 1593273 h 3805896"/>
              <a:gd name="connsiteX10" fmla="*/ 1413164 w 3588327"/>
              <a:gd name="connsiteY10" fmla="*/ 27709 h 3805896"/>
              <a:gd name="connsiteX0" fmla="*/ 1413164 w 3588327"/>
              <a:gd name="connsiteY0" fmla="*/ 27709 h 3805896"/>
              <a:gd name="connsiteX1" fmla="*/ 2673927 w 3588327"/>
              <a:gd name="connsiteY1" fmla="*/ 0 h 3805896"/>
              <a:gd name="connsiteX2" fmla="*/ 2881746 w 3588327"/>
              <a:gd name="connsiteY2" fmla="*/ 138546 h 3805896"/>
              <a:gd name="connsiteX3" fmla="*/ 3588327 w 3588327"/>
              <a:gd name="connsiteY3" fmla="*/ 124691 h 3805896"/>
              <a:gd name="connsiteX4" fmla="*/ 3574473 w 3588327"/>
              <a:gd name="connsiteY4" fmla="*/ 706582 h 3805896"/>
              <a:gd name="connsiteX5" fmla="*/ 3200400 w 3588327"/>
              <a:gd name="connsiteY5" fmla="*/ 2175164 h 3805896"/>
              <a:gd name="connsiteX6" fmla="*/ 1787237 w 3588327"/>
              <a:gd name="connsiteY6" fmla="*/ 3519055 h 3805896"/>
              <a:gd name="connsiteX7" fmla="*/ 27709 w 3588327"/>
              <a:gd name="connsiteY7" fmla="*/ 3713018 h 3805896"/>
              <a:gd name="connsiteX8" fmla="*/ 0 w 3588327"/>
              <a:gd name="connsiteY8" fmla="*/ 2355273 h 3805896"/>
              <a:gd name="connsiteX9" fmla="*/ 1468582 w 3588327"/>
              <a:gd name="connsiteY9" fmla="*/ 1898073 h 3805896"/>
              <a:gd name="connsiteX10" fmla="*/ 1413164 w 3588327"/>
              <a:gd name="connsiteY10" fmla="*/ 27709 h 3805896"/>
              <a:gd name="connsiteX0" fmla="*/ 1413164 w 3588327"/>
              <a:gd name="connsiteY0" fmla="*/ 27709 h 3805896"/>
              <a:gd name="connsiteX1" fmla="*/ 2673927 w 3588327"/>
              <a:gd name="connsiteY1" fmla="*/ 0 h 3805896"/>
              <a:gd name="connsiteX2" fmla="*/ 2881746 w 3588327"/>
              <a:gd name="connsiteY2" fmla="*/ 138546 h 3805896"/>
              <a:gd name="connsiteX3" fmla="*/ 3588327 w 3588327"/>
              <a:gd name="connsiteY3" fmla="*/ 124691 h 3805896"/>
              <a:gd name="connsiteX4" fmla="*/ 3574473 w 3588327"/>
              <a:gd name="connsiteY4" fmla="*/ 706582 h 3805896"/>
              <a:gd name="connsiteX5" fmla="*/ 3200400 w 3588327"/>
              <a:gd name="connsiteY5" fmla="*/ 2175164 h 3805896"/>
              <a:gd name="connsiteX6" fmla="*/ 1787237 w 3588327"/>
              <a:gd name="connsiteY6" fmla="*/ 3519055 h 3805896"/>
              <a:gd name="connsiteX7" fmla="*/ 27709 w 3588327"/>
              <a:gd name="connsiteY7" fmla="*/ 3713018 h 3805896"/>
              <a:gd name="connsiteX8" fmla="*/ 0 w 3588327"/>
              <a:gd name="connsiteY8" fmla="*/ 2355273 h 3805896"/>
              <a:gd name="connsiteX9" fmla="*/ 1371600 w 3588327"/>
              <a:gd name="connsiteY9" fmla="*/ 1870364 h 3805896"/>
              <a:gd name="connsiteX10" fmla="*/ 1413164 w 3588327"/>
              <a:gd name="connsiteY10" fmla="*/ 27709 h 3805896"/>
              <a:gd name="connsiteX0" fmla="*/ 1413164 w 3588327"/>
              <a:gd name="connsiteY0" fmla="*/ 27709 h 3805896"/>
              <a:gd name="connsiteX1" fmla="*/ 2673927 w 3588327"/>
              <a:gd name="connsiteY1" fmla="*/ 0 h 3805896"/>
              <a:gd name="connsiteX2" fmla="*/ 2881746 w 3588327"/>
              <a:gd name="connsiteY2" fmla="*/ 138546 h 3805896"/>
              <a:gd name="connsiteX3" fmla="*/ 3588327 w 3588327"/>
              <a:gd name="connsiteY3" fmla="*/ 124691 h 3805896"/>
              <a:gd name="connsiteX4" fmla="*/ 3574473 w 3588327"/>
              <a:gd name="connsiteY4" fmla="*/ 706582 h 3805896"/>
              <a:gd name="connsiteX5" fmla="*/ 3200400 w 3588327"/>
              <a:gd name="connsiteY5" fmla="*/ 2175164 h 3805896"/>
              <a:gd name="connsiteX6" fmla="*/ 1787237 w 3588327"/>
              <a:gd name="connsiteY6" fmla="*/ 3519055 h 3805896"/>
              <a:gd name="connsiteX7" fmla="*/ 27709 w 3588327"/>
              <a:gd name="connsiteY7" fmla="*/ 3713018 h 3805896"/>
              <a:gd name="connsiteX8" fmla="*/ 0 w 3588327"/>
              <a:gd name="connsiteY8" fmla="*/ 2258291 h 3805896"/>
              <a:gd name="connsiteX9" fmla="*/ 1371600 w 3588327"/>
              <a:gd name="connsiteY9" fmla="*/ 1870364 h 3805896"/>
              <a:gd name="connsiteX10" fmla="*/ 1413164 w 3588327"/>
              <a:gd name="connsiteY10" fmla="*/ 27709 h 380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88327" h="3805896">
                <a:moveTo>
                  <a:pt x="1413164" y="27709"/>
                </a:moveTo>
                <a:lnTo>
                  <a:pt x="2673927" y="0"/>
                </a:lnTo>
                <a:lnTo>
                  <a:pt x="2881746" y="138546"/>
                </a:lnTo>
                <a:lnTo>
                  <a:pt x="3588327" y="124691"/>
                </a:lnTo>
                <a:lnTo>
                  <a:pt x="3574473" y="706582"/>
                </a:lnTo>
                <a:cubicBezTo>
                  <a:pt x="3509819" y="1048327"/>
                  <a:pt x="3498273" y="1706419"/>
                  <a:pt x="3200400" y="2175164"/>
                </a:cubicBezTo>
                <a:cubicBezTo>
                  <a:pt x="2902527" y="2643909"/>
                  <a:pt x="2316019" y="3262746"/>
                  <a:pt x="1787237" y="3519055"/>
                </a:cubicBezTo>
                <a:cubicBezTo>
                  <a:pt x="1258455" y="3775364"/>
                  <a:pt x="325582" y="3906982"/>
                  <a:pt x="27709" y="3713018"/>
                </a:cubicBezTo>
                <a:lnTo>
                  <a:pt x="0" y="2258291"/>
                </a:lnTo>
                <a:cubicBezTo>
                  <a:pt x="235527" y="1905000"/>
                  <a:pt x="1136073" y="2242128"/>
                  <a:pt x="1371600" y="1870364"/>
                </a:cubicBezTo>
                <a:cubicBezTo>
                  <a:pt x="1607127" y="1498600"/>
                  <a:pt x="1399309" y="641927"/>
                  <a:pt x="1413164" y="27709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Forma libre 4"/>
          <p:cNvSpPr/>
          <p:nvPr/>
        </p:nvSpPr>
        <p:spPr>
          <a:xfrm>
            <a:off x="8492836" y="1925782"/>
            <a:ext cx="1330037" cy="2313709"/>
          </a:xfrm>
          <a:custGeom>
            <a:avLst/>
            <a:gdLst>
              <a:gd name="connsiteX0" fmla="*/ 0 w 1330037"/>
              <a:gd name="connsiteY0" fmla="*/ 2313709 h 2313709"/>
              <a:gd name="connsiteX1" fmla="*/ 1316182 w 1330037"/>
              <a:gd name="connsiteY1" fmla="*/ 2050473 h 2313709"/>
              <a:gd name="connsiteX2" fmla="*/ 1330037 w 1330037"/>
              <a:gd name="connsiteY2" fmla="*/ 0 h 231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0037" h="2313709">
                <a:moveTo>
                  <a:pt x="0" y="2313709"/>
                </a:moveTo>
                <a:lnTo>
                  <a:pt x="1316182" y="2050473"/>
                </a:lnTo>
                <a:cubicBezTo>
                  <a:pt x="1320800" y="1366982"/>
                  <a:pt x="1325419" y="683491"/>
                  <a:pt x="1330037" y="0"/>
                </a:cubicBezTo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Forma libre 6"/>
          <p:cNvSpPr/>
          <p:nvPr/>
        </p:nvSpPr>
        <p:spPr>
          <a:xfrm>
            <a:off x="8575964" y="2064327"/>
            <a:ext cx="2646218" cy="3061855"/>
          </a:xfrm>
          <a:custGeom>
            <a:avLst/>
            <a:gdLst>
              <a:gd name="connsiteX0" fmla="*/ 2646218 w 2646218"/>
              <a:gd name="connsiteY0" fmla="*/ 0 h 3061855"/>
              <a:gd name="connsiteX1" fmla="*/ 2299854 w 2646218"/>
              <a:gd name="connsiteY1" fmla="*/ 1717964 h 3061855"/>
              <a:gd name="connsiteX2" fmla="*/ 1496291 w 2646218"/>
              <a:gd name="connsiteY2" fmla="*/ 2632364 h 3061855"/>
              <a:gd name="connsiteX3" fmla="*/ 0 w 2646218"/>
              <a:gd name="connsiteY3" fmla="*/ 3061855 h 306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6218" h="3061855">
                <a:moveTo>
                  <a:pt x="2646218" y="0"/>
                </a:moveTo>
                <a:lnTo>
                  <a:pt x="2299854" y="1717964"/>
                </a:lnTo>
                <a:lnTo>
                  <a:pt x="1496291" y="2632364"/>
                </a:lnTo>
                <a:lnTo>
                  <a:pt x="0" y="3061855"/>
                </a:lnTo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Forma libre 7"/>
          <p:cNvSpPr/>
          <p:nvPr/>
        </p:nvSpPr>
        <p:spPr>
          <a:xfrm>
            <a:off x="10086109" y="2216727"/>
            <a:ext cx="124691" cy="1620982"/>
          </a:xfrm>
          <a:custGeom>
            <a:avLst/>
            <a:gdLst>
              <a:gd name="connsiteX0" fmla="*/ 124691 w 124691"/>
              <a:gd name="connsiteY0" fmla="*/ 0 h 1620982"/>
              <a:gd name="connsiteX1" fmla="*/ 0 w 124691"/>
              <a:gd name="connsiteY1" fmla="*/ 1620982 h 1620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691" h="1620982">
                <a:moveTo>
                  <a:pt x="124691" y="0"/>
                </a:moveTo>
                <a:lnTo>
                  <a:pt x="0" y="1620982"/>
                </a:lnTo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936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952039" y="0"/>
            <a:ext cx="66880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RGANDO J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EGO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825109" y="923330"/>
            <a:ext cx="10106526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3495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5000">
        <p14:flip dir="r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-75340" y="0"/>
            <a:ext cx="12329588" cy="6858000"/>
            <a:chOff x="-75340" y="0"/>
            <a:chExt cx="12329588" cy="6858000"/>
          </a:xfrm>
        </p:grpSpPr>
        <p:grpSp>
          <p:nvGrpSpPr>
            <p:cNvPr id="13" name="Grupo 12"/>
            <p:cNvGrpSpPr/>
            <p:nvPr/>
          </p:nvGrpSpPr>
          <p:grpSpPr>
            <a:xfrm>
              <a:off x="0" y="0"/>
              <a:ext cx="12254248" cy="6858000"/>
              <a:chOff x="0" y="0"/>
              <a:chExt cx="12254248" cy="6858000"/>
            </a:xfrm>
          </p:grpSpPr>
          <p:sp>
            <p:nvSpPr>
              <p:cNvPr id="12" name="Rectángulo 11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100000">
                    <a:schemeClr val="bg1">
                      <a:lumMod val="85000"/>
                      <a:lumOff val="15000"/>
                    </a:schemeClr>
                  </a:gs>
                </a:gsLst>
                <a:lin ang="162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" name="Forma libre 6"/>
              <p:cNvSpPr/>
              <p:nvPr/>
            </p:nvSpPr>
            <p:spPr>
              <a:xfrm>
                <a:off x="11281893" y="2949262"/>
                <a:ext cx="927279" cy="927279"/>
              </a:xfrm>
              <a:custGeom>
                <a:avLst/>
                <a:gdLst>
                  <a:gd name="connsiteX0" fmla="*/ 0 w 927279"/>
                  <a:gd name="connsiteY0" fmla="*/ 927279 h 927279"/>
                  <a:gd name="connsiteX1" fmla="*/ 927279 w 927279"/>
                  <a:gd name="connsiteY1" fmla="*/ 0 h 927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27279" h="927279">
                    <a:moveTo>
                      <a:pt x="0" y="927279"/>
                    </a:moveTo>
                    <a:lnTo>
                      <a:pt x="927279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" name="Forma libre 7"/>
              <p:cNvSpPr/>
              <p:nvPr/>
            </p:nvSpPr>
            <p:spPr>
              <a:xfrm>
                <a:off x="10438327" y="3055915"/>
                <a:ext cx="1796603" cy="1790164"/>
              </a:xfrm>
              <a:custGeom>
                <a:avLst/>
                <a:gdLst>
                  <a:gd name="connsiteX0" fmla="*/ 0 w 1796603"/>
                  <a:gd name="connsiteY0" fmla="*/ 1790164 h 1790164"/>
                  <a:gd name="connsiteX1" fmla="*/ 1796603 w 1796603"/>
                  <a:gd name="connsiteY1" fmla="*/ 0 h 1790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96603" h="1790164">
                    <a:moveTo>
                      <a:pt x="0" y="1790164"/>
                    </a:moveTo>
                    <a:lnTo>
                      <a:pt x="1796603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" name="Forma libre 8"/>
              <p:cNvSpPr/>
              <p:nvPr/>
            </p:nvSpPr>
            <p:spPr>
              <a:xfrm>
                <a:off x="9227444" y="3142446"/>
                <a:ext cx="3013925" cy="3042500"/>
              </a:xfrm>
              <a:custGeom>
                <a:avLst/>
                <a:gdLst>
                  <a:gd name="connsiteX0" fmla="*/ 0 w 3032975"/>
                  <a:gd name="connsiteY0" fmla="*/ 3032975 h 3032975"/>
                  <a:gd name="connsiteX1" fmla="*/ 3032975 w 3032975"/>
                  <a:gd name="connsiteY1" fmla="*/ 0 h 3032975"/>
                  <a:gd name="connsiteX0" fmla="*/ 0 w 3013925"/>
                  <a:gd name="connsiteY0" fmla="*/ 3042500 h 3042500"/>
                  <a:gd name="connsiteX1" fmla="*/ 3013925 w 3013925"/>
                  <a:gd name="connsiteY1" fmla="*/ 0 h 304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13925" h="3042500">
                    <a:moveTo>
                      <a:pt x="0" y="3042500"/>
                    </a:moveTo>
                    <a:lnTo>
                      <a:pt x="301392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" name="Forma libre 9"/>
              <p:cNvSpPr/>
              <p:nvPr/>
            </p:nvSpPr>
            <p:spPr>
              <a:xfrm>
                <a:off x="10283780" y="3251915"/>
                <a:ext cx="1938271" cy="1938271"/>
              </a:xfrm>
              <a:custGeom>
                <a:avLst/>
                <a:gdLst>
                  <a:gd name="connsiteX0" fmla="*/ 0 w 1938271"/>
                  <a:gd name="connsiteY0" fmla="*/ 1938271 h 1938271"/>
                  <a:gd name="connsiteX1" fmla="*/ 1938271 w 1938271"/>
                  <a:gd name="connsiteY1" fmla="*/ 0 h 1938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938271" h="1938271">
                    <a:moveTo>
                      <a:pt x="0" y="1938271"/>
                    </a:moveTo>
                    <a:lnTo>
                      <a:pt x="1938271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" name="Forma libre 10"/>
              <p:cNvSpPr/>
              <p:nvPr/>
            </p:nvSpPr>
            <p:spPr>
              <a:xfrm>
                <a:off x="10908406" y="3618963"/>
                <a:ext cx="1345842" cy="1332964"/>
              </a:xfrm>
              <a:custGeom>
                <a:avLst/>
                <a:gdLst>
                  <a:gd name="connsiteX0" fmla="*/ 0 w 1345842"/>
                  <a:gd name="connsiteY0" fmla="*/ 1332964 h 1332964"/>
                  <a:gd name="connsiteX1" fmla="*/ 1345842 w 1345842"/>
                  <a:gd name="connsiteY1" fmla="*/ 0 h 133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45842" h="1332964">
                    <a:moveTo>
                      <a:pt x="0" y="1332964"/>
                    </a:moveTo>
                    <a:lnTo>
                      <a:pt x="134584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2" name="Rectángulo 1"/>
            <p:cNvSpPr/>
            <p:nvPr/>
          </p:nvSpPr>
          <p:spPr>
            <a:xfrm>
              <a:off x="-75340" y="0"/>
              <a:ext cx="4927952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6000" b="0" cap="none" spc="0" dirty="0" smtClean="0">
                  <a:ln w="0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effectLst/>
                  <a:latin typeface="Agency FB" panose="020B0503020202020204" pitchFamily="34" charset="0"/>
                </a:rPr>
                <a:t>Shooter Life </a:t>
              </a:r>
              <a:r>
                <a:rPr lang="es-ES" sz="6000" b="0" cap="none" spc="0" dirty="0" smtClean="0">
                  <a:ln w="0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effectLst/>
                  <a:latin typeface="Agency FB" panose="020B0503020202020204" pitchFamily="34" charset="0"/>
                </a:rPr>
                <a:t>3 </a:t>
              </a:r>
              <a:r>
                <a:rPr lang="es-ES" sz="4800" b="1" cap="none" spc="0" dirty="0" smtClean="0">
                  <a:ln w="0">
                    <a:noFill/>
                  </a:ln>
                  <a:solidFill>
                    <a:schemeClr val="accen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</a:rPr>
                <a:t>DEMO</a:t>
              </a:r>
              <a:endParaRPr lang="es-ES" sz="4800" b="1" cap="none" spc="0" dirty="0">
                <a:ln w="0"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endParaRPr>
            </a:p>
          </p:txBody>
        </p:sp>
      </p:grpSp>
      <p:sp>
        <p:nvSpPr>
          <p:cNvPr id="16" name="Rectángulo 15">
            <a:hlinkClick r:id="rId2" action="ppaction://hlinksldjump"/>
          </p:cNvPr>
          <p:cNvSpPr/>
          <p:nvPr/>
        </p:nvSpPr>
        <p:spPr>
          <a:xfrm>
            <a:off x="-518614" y="1637731"/>
            <a:ext cx="6522159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CAMPAÑA</a:t>
            </a:r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7" name="Rectángulo 16">
            <a:hlinkClick r:id="rId3" action="ppaction://hlinksldjump"/>
          </p:cNvPr>
          <p:cNvSpPr/>
          <p:nvPr/>
        </p:nvSpPr>
        <p:spPr>
          <a:xfrm>
            <a:off x="-518614" y="3055915"/>
            <a:ext cx="6522159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MULTIJUGADOR</a:t>
            </a: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8" name="Rectángulo 17">
            <a:hlinkClick r:id="rId4" action="ppaction://hlinksldjump"/>
          </p:cNvPr>
          <p:cNvSpPr/>
          <p:nvPr/>
        </p:nvSpPr>
        <p:spPr>
          <a:xfrm>
            <a:off x="-518614" y="4474099"/>
            <a:ext cx="6522160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SALIR</a:t>
            </a: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150125" y="1760561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/>
          <p:cNvSpPr/>
          <p:nvPr/>
        </p:nvSpPr>
        <p:spPr>
          <a:xfrm>
            <a:off x="150125" y="3165770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/>
          <p:cNvSpPr/>
          <p:nvPr/>
        </p:nvSpPr>
        <p:spPr>
          <a:xfrm>
            <a:off x="150125" y="4583953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7" name="Grupo 56"/>
          <p:cNvGrpSpPr/>
          <p:nvPr/>
        </p:nvGrpSpPr>
        <p:grpSpPr>
          <a:xfrm>
            <a:off x="304800" y="1908175"/>
            <a:ext cx="781050" cy="908050"/>
            <a:chOff x="304800" y="1908175"/>
            <a:chExt cx="781050" cy="908050"/>
          </a:xfrm>
        </p:grpSpPr>
        <p:sp>
          <p:nvSpPr>
            <p:cNvPr id="24" name="Forma libre 23"/>
            <p:cNvSpPr/>
            <p:nvPr/>
          </p:nvSpPr>
          <p:spPr>
            <a:xfrm>
              <a:off x="488950" y="2263775"/>
              <a:ext cx="263525" cy="552450"/>
            </a:xfrm>
            <a:custGeom>
              <a:avLst/>
              <a:gdLst>
                <a:gd name="connsiteX0" fmla="*/ 85725 w 263525"/>
                <a:gd name="connsiteY0" fmla="*/ 0 h 552450"/>
                <a:gd name="connsiteX1" fmla="*/ 88900 w 263525"/>
                <a:gd name="connsiteY1" fmla="*/ 311150 h 552450"/>
                <a:gd name="connsiteX2" fmla="*/ 9525 w 263525"/>
                <a:gd name="connsiteY2" fmla="*/ 400050 h 552450"/>
                <a:gd name="connsiteX3" fmla="*/ 0 w 263525"/>
                <a:gd name="connsiteY3" fmla="*/ 552450 h 552450"/>
                <a:gd name="connsiteX4" fmla="*/ 9525 w 263525"/>
                <a:gd name="connsiteY4" fmla="*/ 400050 h 552450"/>
                <a:gd name="connsiteX5" fmla="*/ 88900 w 263525"/>
                <a:gd name="connsiteY5" fmla="*/ 304800 h 552450"/>
                <a:gd name="connsiteX6" fmla="*/ 263525 w 263525"/>
                <a:gd name="connsiteY6" fmla="*/ 549275 h 55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3525" h="552450">
                  <a:moveTo>
                    <a:pt x="85725" y="0"/>
                  </a:moveTo>
                  <a:cubicBezTo>
                    <a:pt x="86783" y="103717"/>
                    <a:pt x="87842" y="207433"/>
                    <a:pt x="88900" y="311150"/>
                  </a:cubicBezTo>
                  <a:lnTo>
                    <a:pt x="9525" y="400050"/>
                  </a:lnTo>
                  <a:lnTo>
                    <a:pt x="0" y="552450"/>
                  </a:lnTo>
                  <a:lnTo>
                    <a:pt x="9525" y="400050"/>
                  </a:lnTo>
                  <a:lnTo>
                    <a:pt x="88900" y="304800"/>
                  </a:lnTo>
                  <a:lnTo>
                    <a:pt x="263525" y="54927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5" name="Forma libre 24"/>
            <p:cNvSpPr/>
            <p:nvPr/>
          </p:nvSpPr>
          <p:spPr>
            <a:xfrm>
              <a:off x="339725" y="2133600"/>
              <a:ext cx="266700" cy="206375"/>
            </a:xfrm>
            <a:custGeom>
              <a:avLst/>
              <a:gdLst>
                <a:gd name="connsiteX0" fmla="*/ 238125 w 266700"/>
                <a:gd name="connsiteY0" fmla="*/ 206375 h 206375"/>
                <a:gd name="connsiteX1" fmla="*/ 6350 w 266700"/>
                <a:gd name="connsiteY1" fmla="*/ 193675 h 206375"/>
                <a:gd name="connsiteX2" fmla="*/ 266700 w 266700"/>
                <a:gd name="connsiteY2" fmla="*/ 0 h 206375"/>
                <a:gd name="connsiteX3" fmla="*/ 0 w 266700"/>
                <a:gd name="connsiteY3" fmla="*/ 193675 h 206375"/>
                <a:gd name="connsiteX4" fmla="*/ 238125 w 266700"/>
                <a:gd name="connsiteY4" fmla="*/ 206375 h 20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00" h="206375">
                  <a:moveTo>
                    <a:pt x="238125" y="206375"/>
                  </a:moveTo>
                  <a:lnTo>
                    <a:pt x="6350" y="193675"/>
                  </a:lnTo>
                  <a:lnTo>
                    <a:pt x="266700" y="0"/>
                  </a:lnTo>
                  <a:lnTo>
                    <a:pt x="0" y="193675"/>
                  </a:lnTo>
                  <a:lnTo>
                    <a:pt x="238125" y="206375"/>
                  </a:lnTo>
                  <a:close/>
                </a:path>
              </a:pathLst>
            </a:custGeom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" name="Forma libre 25"/>
            <p:cNvSpPr/>
            <p:nvPr/>
          </p:nvSpPr>
          <p:spPr>
            <a:xfrm>
              <a:off x="577850" y="2336800"/>
              <a:ext cx="117475" cy="200025"/>
            </a:xfrm>
            <a:custGeom>
              <a:avLst/>
              <a:gdLst>
                <a:gd name="connsiteX0" fmla="*/ 0 w 117475"/>
                <a:gd name="connsiteY0" fmla="*/ 0 h 200025"/>
                <a:gd name="connsiteX1" fmla="*/ 117475 w 117475"/>
                <a:gd name="connsiteY1" fmla="*/ 200025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7475" h="200025">
                  <a:moveTo>
                    <a:pt x="0" y="0"/>
                  </a:moveTo>
                  <a:lnTo>
                    <a:pt x="117475" y="2000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7" name="Forma libre 26"/>
            <p:cNvSpPr/>
            <p:nvPr/>
          </p:nvSpPr>
          <p:spPr>
            <a:xfrm>
              <a:off x="650874" y="2473325"/>
              <a:ext cx="295275" cy="212725"/>
            </a:xfrm>
            <a:custGeom>
              <a:avLst/>
              <a:gdLst>
                <a:gd name="connsiteX0" fmla="*/ 0 w 266700"/>
                <a:gd name="connsiteY0" fmla="*/ 92075 h 212725"/>
                <a:gd name="connsiteX1" fmla="*/ 92075 w 266700"/>
                <a:gd name="connsiteY1" fmla="*/ 0 h 212725"/>
                <a:gd name="connsiteX2" fmla="*/ 266700 w 266700"/>
                <a:gd name="connsiteY2" fmla="*/ 180975 h 212725"/>
                <a:gd name="connsiteX3" fmla="*/ 200025 w 266700"/>
                <a:gd name="connsiteY3" fmla="*/ 212725 h 212725"/>
                <a:gd name="connsiteX4" fmla="*/ 133350 w 266700"/>
                <a:gd name="connsiteY4" fmla="*/ 123825 h 212725"/>
                <a:gd name="connsiteX5" fmla="*/ 79375 w 266700"/>
                <a:gd name="connsiteY5" fmla="*/ 155575 h 212725"/>
                <a:gd name="connsiteX6" fmla="*/ 0 w 266700"/>
                <a:gd name="connsiteY6" fmla="*/ 92075 h 212725"/>
                <a:gd name="connsiteX0" fmla="*/ 0 w 266700"/>
                <a:gd name="connsiteY0" fmla="*/ 92075 h 212725"/>
                <a:gd name="connsiteX1" fmla="*/ 92075 w 266700"/>
                <a:gd name="connsiteY1" fmla="*/ 0 h 212725"/>
                <a:gd name="connsiteX2" fmla="*/ 266700 w 266700"/>
                <a:gd name="connsiteY2" fmla="*/ 180975 h 212725"/>
                <a:gd name="connsiteX3" fmla="*/ 200025 w 266700"/>
                <a:gd name="connsiteY3" fmla="*/ 212725 h 212725"/>
                <a:gd name="connsiteX4" fmla="*/ 133350 w 266700"/>
                <a:gd name="connsiteY4" fmla="*/ 123825 h 212725"/>
                <a:gd name="connsiteX5" fmla="*/ 79375 w 266700"/>
                <a:gd name="connsiteY5" fmla="*/ 155575 h 212725"/>
                <a:gd name="connsiteX6" fmla="*/ 38100 w 266700"/>
                <a:gd name="connsiteY6" fmla="*/ 130175 h 212725"/>
                <a:gd name="connsiteX7" fmla="*/ 0 w 266700"/>
                <a:gd name="connsiteY7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07950 w 295275"/>
                <a:gd name="connsiteY5" fmla="*/ 155575 h 212725"/>
                <a:gd name="connsiteX6" fmla="*/ 0 w 295275"/>
                <a:gd name="connsiteY6" fmla="*/ 136525 h 212725"/>
                <a:gd name="connsiteX7" fmla="*/ 28575 w 295275"/>
                <a:gd name="connsiteY7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07950 w 295275"/>
                <a:gd name="connsiteY5" fmla="*/ 155575 h 212725"/>
                <a:gd name="connsiteX6" fmla="*/ 57151 w 295275"/>
                <a:gd name="connsiteY6" fmla="*/ 152400 h 212725"/>
                <a:gd name="connsiteX7" fmla="*/ 0 w 295275"/>
                <a:gd name="connsiteY7" fmla="*/ 136525 h 212725"/>
                <a:gd name="connsiteX8" fmla="*/ 28575 w 295275"/>
                <a:gd name="connsiteY8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07950 w 295275"/>
                <a:gd name="connsiteY5" fmla="*/ 155575 h 212725"/>
                <a:gd name="connsiteX6" fmla="*/ 28576 w 295275"/>
                <a:gd name="connsiteY6" fmla="*/ 165100 h 212725"/>
                <a:gd name="connsiteX7" fmla="*/ 0 w 295275"/>
                <a:gd name="connsiteY7" fmla="*/ 136525 h 212725"/>
                <a:gd name="connsiteX8" fmla="*/ 28575 w 295275"/>
                <a:gd name="connsiteY8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30175 w 295275"/>
                <a:gd name="connsiteY5" fmla="*/ 155575 h 212725"/>
                <a:gd name="connsiteX6" fmla="*/ 28576 w 295275"/>
                <a:gd name="connsiteY6" fmla="*/ 165100 h 212725"/>
                <a:gd name="connsiteX7" fmla="*/ 0 w 295275"/>
                <a:gd name="connsiteY7" fmla="*/ 136525 h 212725"/>
                <a:gd name="connsiteX8" fmla="*/ 28575 w 295275"/>
                <a:gd name="connsiteY8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30175 w 295275"/>
                <a:gd name="connsiteY5" fmla="*/ 155575 h 212725"/>
                <a:gd name="connsiteX6" fmla="*/ 88901 w 295275"/>
                <a:gd name="connsiteY6" fmla="*/ 136525 h 212725"/>
                <a:gd name="connsiteX7" fmla="*/ 0 w 295275"/>
                <a:gd name="connsiteY7" fmla="*/ 136525 h 212725"/>
                <a:gd name="connsiteX8" fmla="*/ 28575 w 295275"/>
                <a:gd name="connsiteY8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30175 w 295275"/>
                <a:gd name="connsiteY5" fmla="*/ 155575 h 212725"/>
                <a:gd name="connsiteX6" fmla="*/ 88901 w 295275"/>
                <a:gd name="connsiteY6" fmla="*/ 136525 h 212725"/>
                <a:gd name="connsiteX7" fmla="*/ 38101 w 295275"/>
                <a:gd name="connsiteY7" fmla="*/ 136525 h 212725"/>
                <a:gd name="connsiteX8" fmla="*/ 0 w 295275"/>
                <a:gd name="connsiteY8" fmla="*/ 136525 h 212725"/>
                <a:gd name="connsiteX9" fmla="*/ 28575 w 295275"/>
                <a:gd name="connsiteY9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30175 w 295275"/>
                <a:gd name="connsiteY5" fmla="*/ 155575 h 212725"/>
                <a:gd name="connsiteX6" fmla="*/ 88901 w 295275"/>
                <a:gd name="connsiteY6" fmla="*/ 136525 h 212725"/>
                <a:gd name="connsiteX7" fmla="*/ 38101 w 295275"/>
                <a:gd name="connsiteY7" fmla="*/ 161925 h 212725"/>
                <a:gd name="connsiteX8" fmla="*/ 0 w 295275"/>
                <a:gd name="connsiteY8" fmla="*/ 136525 h 212725"/>
                <a:gd name="connsiteX9" fmla="*/ 28575 w 295275"/>
                <a:gd name="connsiteY9" fmla="*/ 92075 h 2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212725">
                  <a:moveTo>
                    <a:pt x="28575" y="92075"/>
                  </a:moveTo>
                  <a:lnTo>
                    <a:pt x="120650" y="0"/>
                  </a:lnTo>
                  <a:lnTo>
                    <a:pt x="295275" y="180975"/>
                  </a:lnTo>
                  <a:lnTo>
                    <a:pt x="228600" y="212725"/>
                  </a:lnTo>
                  <a:lnTo>
                    <a:pt x="161925" y="123825"/>
                  </a:lnTo>
                  <a:lnTo>
                    <a:pt x="130175" y="155575"/>
                  </a:lnTo>
                  <a:lnTo>
                    <a:pt x="88901" y="136525"/>
                  </a:lnTo>
                  <a:lnTo>
                    <a:pt x="38101" y="161925"/>
                  </a:lnTo>
                  <a:lnTo>
                    <a:pt x="0" y="136525"/>
                  </a:lnTo>
                  <a:lnTo>
                    <a:pt x="28575" y="92075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" name="Forma libre 27"/>
            <p:cNvSpPr/>
            <p:nvPr/>
          </p:nvSpPr>
          <p:spPr>
            <a:xfrm>
              <a:off x="460375" y="1908175"/>
              <a:ext cx="625475" cy="250825"/>
            </a:xfrm>
            <a:custGeom>
              <a:avLst/>
              <a:gdLst>
                <a:gd name="connsiteX0" fmla="*/ 212725 w 625475"/>
                <a:gd name="connsiteY0" fmla="*/ 120650 h 250825"/>
                <a:gd name="connsiteX1" fmla="*/ 355600 w 625475"/>
                <a:gd name="connsiteY1" fmla="*/ 82550 h 250825"/>
                <a:gd name="connsiteX2" fmla="*/ 330200 w 625475"/>
                <a:gd name="connsiteY2" fmla="*/ 12700 h 250825"/>
                <a:gd name="connsiteX3" fmla="*/ 409575 w 625475"/>
                <a:gd name="connsiteY3" fmla="*/ 0 h 250825"/>
                <a:gd name="connsiteX4" fmla="*/ 425450 w 625475"/>
                <a:gd name="connsiteY4" fmla="*/ 79375 h 250825"/>
                <a:gd name="connsiteX5" fmla="*/ 622300 w 625475"/>
                <a:gd name="connsiteY5" fmla="*/ 28575 h 250825"/>
                <a:gd name="connsiteX6" fmla="*/ 625475 w 625475"/>
                <a:gd name="connsiteY6" fmla="*/ 79375 h 250825"/>
                <a:gd name="connsiteX7" fmla="*/ 450850 w 625475"/>
                <a:gd name="connsiteY7" fmla="*/ 107950 h 250825"/>
                <a:gd name="connsiteX8" fmla="*/ 422275 w 625475"/>
                <a:gd name="connsiteY8" fmla="*/ 174625 h 250825"/>
                <a:gd name="connsiteX9" fmla="*/ 66675 w 625475"/>
                <a:gd name="connsiteY9" fmla="*/ 250825 h 250825"/>
                <a:gd name="connsiteX10" fmla="*/ 0 w 625475"/>
                <a:gd name="connsiteY10" fmla="*/ 168275 h 250825"/>
                <a:gd name="connsiteX11" fmla="*/ 212725 w 625475"/>
                <a:gd name="connsiteY11" fmla="*/ 12065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5475" h="250825">
                  <a:moveTo>
                    <a:pt x="212725" y="120650"/>
                  </a:moveTo>
                  <a:lnTo>
                    <a:pt x="355600" y="82550"/>
                  </a:lnTo>
                  <a:lnTo>
                    <a:pt x="330200" y="12700"/>
                  </a:lnTo>
                  <a:lnTo>
                    <a:pt x="409575" y="0"/>
                  </a:lnTo>
                  <a:lnTo>
                    <a:pt x="425450" y="79375"/>
                  </a:lnTo>
                  <a:lnTo>
                    <a:pt x="622300" y="28575"/>
                  </a:lnTo>
                  <a:lnTo>
                    <a:pt x="625475" y="79375"/>
                  </a:lnTo>
                  <a:lnTo>
                    <a:pt x="450850" y="107950"/>
                  </a:lnTo>
                  <a:lnTo>
                    <a:pt x="422275" y="174625"/>
                  </a:lnTo>
                  <a:lnTo>
                    <a:pt x="66675" y="250825"/>
                  </a:lnTo>
                  <a:lnTo>
                    <a:pt x="0" y="168275"/>
                  </a:lnTo>
                  <a:lnTo>
                    <a:pt x="212725" y="120650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" name="Elipse 22"/>
            <p:cNvSpPr/>
            <p:nvPr/>
          </p:nvSpPr>
          <p:spPr>
            <a:xfrm>
              <a:off x="387350" y="1949450"/>
              <a:ext cx="384175" cy="30797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9" name="Elipse 28"/>
            <p:cNvSpPr/>
            <p:nvPr/>
          </p:nvSpPr>
          <p:spPr>
            <a:xfrm>
              <a:off x="473075" y="2033587"/>
              <a:ext cx="73025" cy="69850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0" name="Elipse 29"/>
            <p:cNvSpPr/>
            <p:nvPr/>
          </p:nvSpPr>
          <p:spPr>
            <a:xfrm>
              <a:off x="592137" y="2038350"/>
              <a:ext cx="73025" cy="69850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1" name="Forma libre 30"/>
            <p:cNvSpPr/>
            <p:nvPr/>
          </p:nvSpPr>
          <p:spPr>
            <a:xfrm>
              <a:off x="460375" y="1987550"/>
              <a:ext cx="279400" cy="66675"/>
            </a:xfrm>
            <a:custGeom>
              <a:avLst/>
              <a:gdLst>
                <a:gd name="connsiteX0" fmla="*/ 0 w 279400"/>
                <a:gd name="connsiteY0" fmla="*/ 0 h 66675"/>
                <a:gd name="connsiteX1" fmla="*/ 104775 w 279400"/>
                <a:gd name="connsiteY1" fmla="*/ 38100 h 66675"/>
                <a:gd name="connsiteX2" fmla="*/ 117475 w 279400"/>
                <a:gd name="connsiteY2" fmla="*/ 66675 h 66675"/>
                <a:gd name="connsiteX3" fmla="*/ 279400 w 279400"/>
                <a:gd name="connsiteY3" fmla="*/ 31750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400" h="66675">
                  <a:moveTo>
                    <a:pt x="0" y="0"/>
                  </a:moveTo>
                  <a:lnTo>
                    <a:pt x="104775" y="38100"/>
                  </a:lnTo>
                  <a:lnTo>
                    <a:pt x="117475" y="66675"/>
                  </a:lnTo>
                  <a:lnTo>
                    <a:pt x="279400" y="3175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2" name="Forma libre 31"/>
            <p:cNvSpPr/>
            <p:nvPr/>
          </p:nvSpPr>
          <p:spPr>
            <a:xfrm>
              <a:off x="574675" y="2136775"/>
              <a:ext cx="82550" cy="60325"/>
            </a:xfrm>
            <a:custGeom>
              <a:avLst/>
              <a:gdLst>
                <a:gd name="connsiteX0" fmla="*/ 0 w 82550"/>
                <a:gd name="connsiteY0" fmla="*/ 60325 h 60325"/>
                <a:gd name="connsiteX1" fmla="*/ 82550 w 82550"/>
                <a:gd name="connsiteY1" fmla="*/ 0 h 60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550" h="60325">
                  <a:moveTo>
                    <a:pt x="0" y="60325"/>
                  </a:moveTo>
                  <a:lnTo>
                    <a:pt x="82550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4" name="Forma libre 33"/>
            <p:cNvSpPr/>
            <p:nvPr/>
          </p:nvSpPr>
          <p:spPr>
            <a:xfrm>
              <a:off x="304800" y="2168525"/>
              <a:ext cx="479425" cy="400050"/>
            </a:xfrm>
            <a:custGeom>
              <a:avLst/>
              <a:gdLst>
                <a:gd name="connsiteX0" fmla="*/ 203200 w 479425"/>
                <a:gd name="connsiteY0" fmla="*/ 117475 h 400050"/>
                <a:gd name="connsiteX1" fmla="*/ 190500 w 479425"/>
                <a:gd name="connsiteY1" fmla="*/ 15875 h 400050"/>
                <a:gd name="connsiteX2" fmla="*/ 257175 w 479425"/>
                <a:gd name="connsiteY2" fmla="*/ 85725 h 400050"/>
                <a:gd name="connsiteX3" fmla="*/ 349250 w 479425"/>
                <a:gd name="connsiteY3" fmla="*/ 85725 h 400050"/>
                <a:gd name="connsiteX4" fmla="*/ 479425 w 479425"/>
                <a:gd name="connsiteY4" fmla="*/ 0 h 400050"/>
                <a:gd name="connsiteX5" fmla="*/ 415925 w 479425"/>
                <a:gd name="connsiteY5" fmla="*/ 136525 h 400050"/>
                <a:gd name="connsiteX6" fmla="*/ 355600 w 479425"/>
                <a:gd name="connsiteY6" fmla="*/ 187325 h 400050"/>
                <a:gd name="connsiteX7" fmla="*/ 419100 w 479425"/>
                <a:gd name="connsiteY7" fmla="*/ 307975 h 400050"/>
                <a:gd name="connsiteX8" fmla="*/ 336550 w 479425"/>
                <a:gd name="connsiteY8" fmla="*/ 339725 h 400050"/>
                <a:gd name="connsiteX9" fmla="*/ 298450 w 479425"/>
                <a:gd name="connsiteY9" fmla="*/ 247650 h 400050"/>
                <a:gd name="connsiteX10" fmla="*/ 311150 w 479425"/>
                <a:gd name="connsiteY10" fmla="*/ 400050 h 400050"/>
                <a:gd name="connsiteX11" fmla="*/ 215900 w 479425"/>
                <a:gd name="connsiteY11" fmla="*/ 387350 h 400050"/>
                <a:gd name="connsiteX12" fmla="*/ 225425 w 479425"/>
                <a:gd name="connsiteY12" fmla="*/ 206375 h 400050"/>
                <a:gd name="connsiteX13" fmla="*/ 0 w 479425"/>
                <a:gd name="connsiteY13" fmla="*/ 177800 h 400050"/>
                <a:gd name="connsiteX14" fmla="*/ 76200 w 479425"/>
                <a:gd name="connsiteY14" fmla="*/ 73025 h 400050"/>
                <a:gd name="connsiteX15" fmla="*/ 142875 w 479425"/>
                <a:gd name="connsiteY15" fmla="*/ 98425 h 400050"/>
                <a:gd name="connsiteX16" fmla="*/ 111125 w 479425"/>
                <a:gd name="connsiteY16" fmla="*/ 130175 h 400050"/>
                <a:gd name="connsiteX17" fmla="*/ 203200 w 479425"/>
                <a:gd name="connsiteY17" fmla="*/ 11747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9425" h="400050">
                  <a:moveTo>
                    <a:pt x="203200" y="117475"/>
                  </a:moveTo>
                  <a:lnTo>
                    <a:pt x="190500" y="15875"/>
                  </a:lnTo>
                  <a:lnTo>
                    <a:pt x="257175" y="85725"/>
                  </a:lnTo>
                  <a:lnTo>
                    <a:pt x="349250" y="85725"/>
                  </a:lnTo>
                  <a:lnTo>
                    <a:pt x="479425" y="0"/>
                  </a:lnTo>
                  <a:lnTo>
                    <a:pt x="415925" y="136525"/>
                  </a:lnTo>
                  <a:lnTo>
                    <a:pt x="355600" y="187325"/>
                  </a:lnTo>
                  <a:lnTo>
                    <a:pt x="419100" y="307975"/>
                  </a:lnTo>
                  <a:lnTo>
                    <a:pt x="336550" y="339725"/>
                  </a:lnTo>
                  <a:lnTo>
                    <a:pt x="298450" y="247650"/>
                  </a:lnTo>
                  <a:lnTo>
                    <a:pt x="311150" y="400050"/>
                  </a:lnTo>
                  <a:lnTo>
                    <a:pt x="215900" y="387350"/>
                  </a:lnTo>
                  <a:lnTo>
                    <a:pt x="225425" y="206375"/>
                  </a:lnTo>
                  <a:lnTo>
                    <a:pt x="0" y="177800"/>
                  </a:lnTo>
                  <a:lnTo>
                    <a:pt x="76200" y="73025"/>
                  </a:lnTo>
                  <a:lnTo>
                    <a:pt x="142875" y="98425"/>
                  </a:lnTo>
                  <a:lnTo>
                    <a:pt x="111125" y="130175"/>
                  </a:lnTo>
                  <a:lnTo>
                    <a:pt x="203200" y="117475"/>
                  </a:lnTo>
                  <a:close/>
                </a:path>
              </a:pathLst>
            </a:custGeom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3" name="Grupo 42"/>
          <p:cNvGrpSpPr/>
          <p:nvPr/>
        </p:nvGrpSpPr>
        <p:grpSpPr>
          <a:xfrm>
            <a:off x="212725" y="3463174"/>
            <a:ext cx="714375" cy="638175"/>
            <a:chOff x="438150" y="3429000"/>
            <a:chExt cx="714375" cy="638175"/>
          </a:xfrm>
        </p:grpSpPr>
        <p:sp>
          <p:nvSpPr>
            <p:cNvPr id="35" name="Elipse 34"/>
            <p:cNvSpPr/>
            <p:nvPr/>
          </p:nvSpPr>
          <p:spPr>
            <a:xfrm>
              <a:off x="460375" y="3429000"/>
              <a:ext cx="323850" cy="282680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6" name="Forma libre 35"/>
            <p:cNvSpPr/>
            <p:nvPr/>
          </p:nvSpPr>
          <p:spPr>
            <a:xfrm>
              <a:off x="438150" y="3714750"/>
              <a:ext cx="368300" cy="352425"/>
            </a:xfrm>
            <a:custGeom>
              <a:avLst/>
              <a:gdLst>
                <a:gd name="connsiteX0" fmla="*/ 180975 w 368300"/>
                <a:gd name="connsiteY0" fmla="*/ 0 h 352425"/>
                <a:gd name="connsiteX1" fmla="*/ 184150 w 368300"/>
                <a:gd name="connsiteY1" fmla="*/ 184150 h 352425"/>
                <a:gd name="connsiteX2" fmla="*/ 365125 w 368300"/>
                <a:gd name="connsiteY2" fmla="*/ 190500 h 352425"/>
                <a:gd name="connsiteX3" fmla="*/ 368300 w 368300"/>
                <a:gd name="connsiteY3" fmla="*/ 349250 h 352425"/>
                <a:gd name="connsiteX4" fmla="*/ 361950 w 368300"/>
                <a:gd name="connsiteY4" fmla="*/ 180975 h 352425"/>
                <a:gd name="connsiteX5" fmla="*/ 184150 w 368300"/>
                <a:gd name="connsiteY5" fmla="*/ 177800 h 352425"/>
                <a:gd name="connsiteX6" fmla="*/ 190500 w 368300"/>
                <a:gd name="connsiteY6" fmla="*/ 352425 h 352425"/>
                <a:gd name="connsiteX7" fmla="*/ 0 w 368300"/>
                <a:gd name="connsiteY7" fmla="*/ 34290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300" h="352425">
                  <a:moveTo>
                    <a:pt x="180975" y="0"/>
                  </a:moveTo>
                  <a:cubicBezTo>
                    <a:pt x="182033" y="61383"/>
                    <a:pt x="183092" y="122767"/>
                    <a:pt x="184150" y="184150"/>
                  </a:cubicBezTo>
                  <a:lnTo>
                    <a:pt x="365125" y="190500"/>
                  </a:lnTo>
                  <a:cubicBezTo>
                    <a:pt x="366183" y="243417"/>
                    <a:pt x="367242" y="296333"/>
                    <a:pt x="368300" y="349250"/>
                  </a:cubicBezTo>
                  <a:lnTo>
                    <a:pt x="361950" y="180975"/>
                  </a:lnTo>
                  <a:lnTo>
                    <a:pt x="184150" y="177800"/>
                  </a:lnTo>
                  <a:lnTo>
                    <a:pt x="190500" y="352425"/>
                  </a:lnTo>
                  <a:lnTo>
                    <a:pt x="0" y="34290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" name="Forma libre 41"/>
            <p:cNvSpPr/>
            <p:nvPr/>
          </p:nvSpPr>
          <p:spPr>
            <a:xfrm>
              <a:off x="876300" y="3708400"/>
              <a:ext cx="107950" cy="101600"/>
            </a:xfrm>
            <a:custGeom>
              <a:avLst/>
              <a:gdLst>
                <a:gd name="connsiteX0" fmla="*/ 0 w 107950"/>
                <a:gd name="connsiteY0" fmla="*/ 38100 h 101600"/>
                <a:gd name="connsiteX1" fmla="*/ 101600 w 107950"/>
                <a:gd name="connsiteY1" fmla="*/ 101600 h 101600"/>
                <a:gd name="connsiteX2" fmla="*/ 107950 w 107950"/>
                <a:gd name="connsiteY2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950" h="101600">
                  <a:moveTo>
                    <a:pt x="0" y="38100"/>
                  </a:moveTo>
                  <a:lnTo>
                    <a:pt x="101600" y="101600"/>
                  </a:lnTo>
                  <a:lnTo>
                    <a:pt x="10795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" name="Forma libre 38"/>
            <p:cNvSpPr/>
            <p:nvPr/>
          </p:nvSpPr>
          <p:spPr>
            <a:xfrm>
              <a:off x="615950" y="3594937"/>
              <a:ext cx="536575" cy="254000"/>
            </a:xfrm>
            <a:custGeom>
              <a:avLst/>
              <a:gdLst>
                <a:gd name="connsiteX0" fmla="*/ 0 w 536575"/>
                <a:gd name="connsiteY0" fmla="*/ 79375 h 254000"/>
                <a:gd name="connsiteX1" fmla="*/ 12700 w 536575"/>
                <a:gd name="connsiteY1" fmla="*/ 161925 h 254000"/>
                <a:gd name="connsiteX2" fmla="*/ 101600 w 536575"/>
                <a:gd name="connsiteY2" fmla="*/ 155575 h 254000"/>
                <a:gd name="connsiteX3" fmla="*/ 127000 w 536575"/>
                <a:gd name="connsiteY3" fmla="*/ 136525 h 254000"/>
                <a:gd name="connsiteX4" fmla="*/ 117475 w 536575"/>
                <a:gd name="connsiteY4" fmla="*/ 254000 h 254000"/>
                <a:gd name="connsiteX5" fmla="*/ 171450 w 536575"/>
                <a:gd name="connsiteY5" fmla="*/ 254000 h 254000"/>
                <a:gd name="connsiteX6" fmla="*/ 184150 w 536575"/>
                <a:gd name="connsiteY6" fmla="*/ 161925 h 254000"/>
                <a:gd name="connsiteX7" fmla="*/ 273050 w 536575"/>
                <a:gd name="connsiteY7" fmla="*/ 168275 h 254000"/>
                <a:gd name="connsiteX8" fmla="*/ 333375 w 536575"/>
                <a:gd name="connsiteY8" fmla="*/ 139700 h 254000"/>
                <a:gd name="connsiteX9" fmla="*/ 527050 w 536575"/>
                <a:gd name="connsiteY9" fmla="*/ 139700 h 254000"/>
                <a:gd name="connsiteX10" fmla="*/ 536575 w 536575"/>
                <a:gd name="connsiteY10" fmla="*/ 63500 h 254000"/>
                <a:gd name="connsiteX11" fmla="*/ 266700 w 536575"/>
                <a:gd name="connsiteY11" fmla="*/ 63500 h 254000"/>
                <a:gd name="connsiteX12" fmla="*/ 377825 w 536575"/>
                <a:gd name="connsiteY12" fmla="*/ 63500 h 254000"/>
                <a:gd name="connsiteX13" fmla="*/ 371475 w 536575"/>
                <a:gd name="connsiteY13" fmla="*/ 0 h 254000"/>
                <a:gd name="connsiteX14" fmla="*/ 196850 w 536575"/>
                <a:gd name="connsiteY14" fmla="*/ 9525 h 254000"/>
                <a:gd name="connsiteX15" fmla="*/ 158750 w 536575"/>
                <a:gd name="connsiteY15" fmla="*/ 73025 h 254000"/>
                <a:gd name="connsiteX16" fmla="*/ 28575 w 536575"/>
                <a:gd name="connsiteY16" fmla="*/ 25400 h 254000"/>
                <a:gd name="connsiteX17" fmla="*/ 0 w 536575"/>
                <a:gd name="connsiteY17" fmla="*/ 79375 h 2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6575" h="254000">
                  <a:moveTo>
                    <a:pt x="0" y="79375"/>
                  </a:moveTo>
                  <a:lnTo>
                    <a:pt x="12700" y="161925"/>
                  </a:lnTo>
                  <a:lnTo>
                    <a:pt x="101600" y="155575"/>
                  </a:lnTo>
                  <a:lnTo>
                    <a:pt x="127000" y="136525"/>
                  </a:lnTo>
                  <a:lnTo>
                    <a:pt x="117475" y="254000"/>
                  </a:lnTo>
                  <a:lnTo>
                    <a:pt x="171450" y="254000"/>
                  </a:lnTo>
                  <a:lnTo>
                    <a:pt x="184150" y="161925"/>
                  </a:lnTo>
                  <a:lnTo>
                    <a:pt x="273050" y="168275"/>
                  </a:lnTo>
                  <a:lnTo>
                    <a:pt x="333375" y="139700"/>
                  </a:lnTo>
                  <a:lnTo>
                    <a:pt x="527050" y="139700"/>
                  </a:lnTo>
                  <a:lnTo>
                    <a:pt x="536575" y="63500"/>
                  </a:lnTo>
                  <a:lnTo>
                    <a:pt x="266700" y="63500"/>
                  </a:lnTo>
                  <a:lnTo>
                    <a:pt x="377825" y="63500"/>
                  </a:lnTo>
                  <a:lnTo>
                    <a:pt x="371475" y="0"/>
                  </a:lnTo>
                  <a:lnTo>
                    <a:pt x="196850" y="9525"/>
                  </a:lnTo>
                  <a:lnTo>
                    <a:pt x="158750" y="73025"/>
                  </a:lnTo>
                  <a:lnTo>
                    <a:pt x="28575" y="25400"/>
                  </a:lnTo>
                  <a:lnTo>
                    <a:pt x="0" y="79375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9125" y="3736975"/>
              <a:ext cx="203200" cy="44450"/>
            </a:xfrm>
            <a:custGeom>
              <a:avLst/>
              <a:gdLst>
                <a:gd name="connsiteX0" fmla="*/ 0 w 203200"/>
                <a:gd name="connsiteY0" fmla="*/ 25400 h 44450"/>
                <a:gd name="connsiteX1" fmla="*/ 155575 w 203200"/>
                <a:gd name="connsiteY1" fmla="*/ 44450 h 44450"/>
                <a:gd name="connsiteX2" fmla="*/ 203200 w 203200"/>
                <a:gd name="connsiteY2" fmla="*/ 0 h 44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200" h="44450">
                  <a:moveTo>
                    <a:pt x="0" y="25400"/>
                  </a:moveTo>
                  <a:lnTo>
                    <a:pt x="155575" y="44450"/>
                  </a:lnTo>
                  <a:lnTo>
                    <a:pt x="20320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4" name="Grupo 43"/>
          <p:cNvGrpSpPr/>
          <p:nvPr/>
        </p:nvGrpSpPr>
        <p:grpSpPr>
          <a:xfrm flipH="1">
            <a:off x="871716" y="3238366"/>
            <a:ext cx="714375" cy="638175"/>
            <a:chOff x="438150" y="3429000"/>
            <a:chExt cx="714375" cy="638175"/>
          </a:xfrm>
        </p:grpSpPr>
        <p:sp>
          <p:nvSpPr>
            <p:cNvPr id="45" name="Elipse 44"/>
            <p:cNvSpPr/>
            <p:nvPr/>
          </p:nvSpPr>
          <p:spPr>
            <a:xfrm>
              <a:off x="460375" y="3429000"/>
              <a:ext cx="323850" cy="282680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" name="Forma libre 45"/>
            <p:cNvSpPr/>
            <p:nvPr/>
          </p:nvSpPr>
          <p:spPr>
            <a:xfrm>
              <a:off x="438150" y="3714750"/>
              <a:ext cx="368300" cy="352425"/>
            </a:xfrm>
            <a:custGeom>
              <a:avLst/>
              <a:gdLst>
                <a:gd name="connsiteX0" fmla="*/ 180975 w 368300"/>
                <a:gd name="connsiteY0" fmla="*/ 0 h 352425"/>
                <a:gd name="connsiteX1" fmla="*/ 184150 w 368300"/>
                <a:gd name="connsiteY1" fmla="*/ 184150 h 352425"/>
                <a:gd name="connsiteX2" fmla="*/ 365125 w 368300"/>
                <a:gd name="connsiteY2" fmla="*/ 190500 h 352425"/>
                <a:gd name="connsiteX3" fmla="*/ 368300 w 368300"/>
                <a:gd name="connsiteY3" fmla="*/ 349250 h 352425"/>
                <a:gd name="connsiteX4" fmla="*/ 361950 w 368300"/>
                <a:gd name="connsiteY4" fmla="*/ 180975 h 352425"/>
                <a:gd name="connsiteX5" fmla="*/ 184150 w 368300"/>
                <a:gd name="connsiteY5" fmla="*/ 177800 h 352425"/>
                <a:gd name="connsiteX6" fmla="*/ 190500 w 368300"/>
                <a:gd name="connsiteY6" fmla="*/ 352425 h 352425"/>
                <a:gd name="connsiteX7" fmla="*/ 0 w 368300"/>
                <a:gd name="connsiteY7" fmla="*/ 34290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300" h="352425">
                  <a:moveTo>
                    <a:pt x="180975" y="0"/>
                  </a:moveTo>
                  <a:cubicBezTo>
                    <a:pt x="182033" y="61383"/>
                    <a:pt x="183092" y="122767"/>
                    <a:pt x="184150" y="184150"/>
                  </a:cubicBezTo>
                  <a:lnTo>
                    <a:pt x="365125" y="190500"/>
                  </a:lnTo>
                  <a:cubicBezTo>
                    <a:pt x="366183" y="243417"/>
                    <a:pt x="367242" y="296333"/>
                    <a:pt x="368300" y="349250"/>
                  </a:cubicBezTo>
                  <a:lnTo>
                    <a:pt x="361950" y="180975"/>
                  </a:lnTo>
                  <a:lnTo>
                    <a:pt x="184150" y="177800"/>
                  </a:lnTo>
                  <a:lnTo>
                    <a:pt x="190500" y="352425"/>
                  </a:lnTo>
                  <a:lnTo>
                    <a:pt x="0" y="34290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" name="Forma libre 46"/>
            <p:cNvSpPr/>
            <p:nvPr/>
          </p:nvSpPr>
          <p:spPr>
            <a:xfrm>
              <a:off x="876300" y="3708400"/>
              <a:ext cx="107950" cy="101600"/>
            </a:xfrm>
            <a:custGeom>
              <a:avLst/>
              <a:gdLst>
                <a:gd name="connsiteX0" fmla="*/ 0 w 107950"/>
                <a:gd name="connsiteY0" fmla="*/ 38100 h 101600"/>
                <a:gd name="connsiteX1" fmla="*/ 101600 w 107950"/>
                <a:gd name="connsiteY1" fmla="*/ 101600 h 101600"/>
                <a:gd name="connsiteX2" fmla="*/ 107950 w 107950"/>
                <a:gd name="connsiteY2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950" h="101600">
                  <a:moveTo>
                    <a:pt x="0" y="38100"/>
                  </a:moveTo>
                  <a:lnTo>
                    <a:pt x="101600" y="101600"/>
                  </a:lnTo>
                  <a:lnTo>
                    <a:pt x="10795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" name="Forma libre 47"/>
            <p:cNvSpPr/>
            <p:nvPr/>
          </p:nvSpPr>
          <p:spPr>
            <a:xfrm>
              <a:off x="615950" y="3594937"/>
              <a:ext cx="536575" cy="254000"/>
            </a:xfrm>
            <a:custGeom>
              <a:avLst/>
              <a:gdLst>
                <a:gd name="connsiteX0" fmla="*/ 0 w 536575"/>
                <a:gd name="connsiteY0" fmla="*/ 79375 h 254000"/>
                <a:gd name="connsiteX1" fmla="*/ 12700 w 536575"/>
                <a:gd name="connsiteY1" fmla="*/ 161925 h 254000"/>
                <a:gd name="connsiteX2" fmla="*/ 101600 w 536575"/>
                <a:gd name="connsiteY2" fmla="*/ 155575 h 254000"/>
                <a:gd name="connsiteX3" fmla="*/ 127000 w 536575"/>
                <a:gd name="connsiteY3" fmla="*/ 136525 h 254000"/>
                <a:gd name="connsiteX4" fmla="*/ 117475 w 536575"/>
                <a:gd name="connsiteY4" fmla="*/ 254000 h 254000"/>
                <a:gd name="connsiteX5" fmla="*/ 171450 w 536575"/>
                <a:gd name="connsiteY5" fmla="*/ 254000 h 254000"/>
                <a:gd name="connsiteX6" fmla="*/ 184150 w 536575"/>
                <a:gd name="connsiteY6" fmla="*/ 161925 h 254000"/>
                <a:gd name="connsiteX7" fmla="*/ 273050 w 536575"/>
                <a:gd name="connsiteY7" fmla="*/ 168275 h 254000"/>
                <a:gd name="connsiteX8" fmla="*/ 333375 w 536575"/>
                <a:gd name="connsiteY8" fmla="*/ 139700 h 254000"/>
                <a:gd name="connsiteX9" fmla="*/ 527050 w 536575"/>
                <a:gd name="connsiteY9" fmla="*/ 139700 h 254000"/>
                <a:gd name="connsiteX10" fmla="*/ 536575 w 536575"/>
                <a:gd name="connsiteY10" fmla="*/ 63500 h 254000"/>
                <a:gd name="connsiteX11" fmla="*/ 266700 w 536575"/>
                <a:gd name="connsiteY11" fmla="*/ 63500 h 254000"/>
                <a:gd name="connsiteX12" fmla="*/ 377825 w 536575"/>
                <a:gd name="connsiteY12" fmla="*/ 63500 h 254000"/>
                <a:gd name="connsiteX13" fmla="*/ 371475 w 536575"/>
                <a:gd name="connsiteY13" fmla="*/ 0 h 254000"/>
                <a:gd name="connsiteX14" fmla="*/ 196850 w 536575"/>
                <a:gd name="connsiteY14" fmla="*/ 9525 h 254000"/>
                <a:gd name="connsiteX15" fmla="*/ 158750 w 536575"/>
                <a:gd name="connsiteY15" fmla="*/ 73025 h 254000"/>
                <a:gd name="connsiteX16" fmla="*/ 28575 w 536575"/>
                <a:gd name="connsiteY16" fmla="*/ 25400 h 254000"/>
                <a:gd name="connsiteX17" fmla="*/ 0 w 536575"/>
                <a:gd name="connsiteY17" fmla="*/ 79375 h 2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6575" h="254000">
                  <a:moveTo>
                    <a:pt x="0" y="79375"/>
                  </a:moveTo>
                  <a:lnTo>
                    <a:pt x="12700" y="161925"/>
                  </a:lnTo>
                  <a:lnTo>
                    <a:pt x="101600" y="155575"/>
                  </a:lnTo>
                  <a:lnTo>
                    <a:pt x="127000" y="136525"/>
                  </a:lnTo>
                  <a:lnTo>
                    <a:pt x="117475" y="254000"/>
                  </a:lnTo>
                  <a:lnTo>
                    <a:pt x="171450" y="254000"/>
                  </a:lnTo>
                  <a:lnTo>
                    <a:pt x="184150" y="161925"/>
                  </a:lnTo>
                  <a:lnTo>
                    <a:pt x="273050" y="168275"/>
                  </a:lnTo>
                  <a:lnTo>
                    <a:pt x="333375" y="139700"/>
                  </a:lnTo>
                  <a:lnTo>
                    <a:pt x="527050" y="139700"/>
                  </a:lnTo>
                  <a:lnTo>
                    <a:pt x="536575" y="63500"/>
                  </a:lnTo>
                  <a:lnTo>
                    <a:pt x="266700" y="63500"/>
                  </a:lnTo>
                  <a:lnTo>
                    <a:pt x="377825" y="63500"/>
                  </a:lnTo>
                  <a:lnTo>
                    <a:pt x="371475" y="0"/>
                  </a:lnTo>
                  <a:lnTo>
                    <a:pt x="196850" y="9525"/>
                  </a:lnTo>
                  <a:lnTo>
                    <a:pt x="158750" y="73025"/>
                  </a:lnTo>
                  <a:lnTo>
                    <a:pt x="28575" y="25400"/>
                  </a:lnTo>
                  <a:lnTo>
                    <a:pt x="0" y="79375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Forma libre 48"/>
            <p:cNvSpPr/>
            <p:nvPr/>
          </p:nvSpPr>
          <p:spPr>
            <a:xfrm>
              <a:off x="619125" y="3736975"/>
              <a:ext cx="203200" cy="44450"/>
            </a:xfrm>
            <a:custGeom>
              <a:avLst/>
              <a:gdLst>
                <a:gd name="connsiteX0" fmla="*/ 0 w 203200"/>
                <a:gd name="connsiteY0" fmla="*/ 25400 h 44450"/>
                <a:gd name="connsiteX1" fmla="*/ 155575 w 203200"/>
                <a:gd name="connsiteY1" fmla="*/ 44450 h 44450"/>
                <a:gd name="connsiteX2" fmla="*/ 203200 w 203200"/>
                <a:gd name="connsiteY2" fmla="*/ 0 h 44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200" h="44450">
                  <a:moveTo>
                    <a:pt x="0" y="25400"/>
                  </a:moveTo>
                  <a:lnTo>
                    <a:pt x="155575" y="44450"/>
                  </a:lnTo>
                  <a:lnTo>
                    <a:pt x="20320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50" name="Rectángulo 49"/>
          <p:cNvSpPr/>
          <p:nvPr/>
        </p:nvSpPr>
        <p:spPr>
          <a:xfrm>
            <a:off x="304800" y="4752975"/>
            <a:ext cx="493711" cy="91916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5" name="Grupo 54"/>
          <p:cNvGrpSpPr/>
          <p:nvPr/>
        </p:nvGrpSpPr>
        <p:grpSpPr>
          <a:xfrm>
            <a:off x="859631" y="4774407"/>
            <a:ext cx="471488" cy="757237"/>
            <a:chOff x="859631" y="4774407"/>
            <a:chExt cx="471488" cy="757237"/>
          </a:xfrm>
        </p:grpSpPr>
        <p:sp>
          <p:nvSpPr>
            <p:cNvPr id="51" name="Elipse 50"/>
            <p:cNvSpPr/>
            <p:nvPr/>
          </p:nvSpPr>
          <p:spPr>
            <a:xfrm>
              <a:off x="1016794" y="4774407"/>
              <a:ext cx="286722" cy="259556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Forma libre 51"/>
            <p:cNvSpPr/>
            <p:nvPr/>
          </p:nvSpPr>
          <p:spPr>
            <a:xfrm>
              <a:off x="869156" y="5038725"/>
              <a:ext cx="285750" cy="21431"/>
            </a:xfrm>
            <a:custGeom>
              <a:avLst/>
              <a:gdLst>
                <a:gd name="connsiteX0" fmla="*/ 285750 w 285750"/>
                <a:gd name="connsiteY0" fmla="*/ 0 h 21431"/>
                <a:gd name="connsiteX1" fmla="*/ 0 w 285750"/>
                <a:gd name="connsiteY1" fmla="*/ 21431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0" h="21431">
                  <a:moveTo>
                    <a:pt x="285750" y="0"/>
                  </a:moveTo>
                  <a:lnTo>
                    <a:pt x="0" y="21431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3" name="Forma libre 52"/>
            <p:cNvSpPr/>
            <p:nvPr/>
          </p:nvSpPr>
          <p:spPr>
            <a:xfrm>
              <a:off x="859631" y="5033963"/>
              <a:ext cx="471488" cy="497681"/>
            </a:xfrm>
            <a:custGeom>
              <a:avLst/>
              <a:gdLst>
                <a:gd name="connsiteX0" fmla="*/ 295275 w 471488"/>
                <a:gd name="connsiteY0" fmla="*/ 0 h 497681"/>
                <a:gd name="connsiteX1" fmla="*/ 283369 w 471488"/>
                <a:gd name="connsiteY1" fmla="*/ 266700 h 497681"/>
                <a:gd name="connsiteX2" fmla="*/ 92869 w 471488"/>
                <a:gd name="connsiteY2" fmla="*/ 330993 h 497681"/>
                <a:gd name="connsiteX3" fmla="*/ 0 w 471488"/>
                <a:gd name="connsiteY3" fmla="*/ 497681 h 497681"/>
                <a:gd name="connsiteX4" fmla="*/ 92869 w 471488"/>
                <a:gd name="connsiteY4" fmla="*/ 335756 h 497681"/>
                <a:gd name="connsiteX5" fmla="*/ 283369 w 471488"/>
                <a:gd name="connsiteY5" fmla="*/ 264318 h 497681"/>
                <a:gd name="connsiteX6" fmla="*/ 342900 w 471488"/>
                <a:gd name="connsiteY6" fmla="*/ 435768 h 497681"/>
                <a:gd name="connsiteX7" fmla="*/ 471488 w 471488"/>
                <a:gd name="connsiteY7" fmla="*/ 314325 h 49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488" h="497681">
                  <a:moveTo>
                    <a:pt x="295275" y="0"/>
                  </a:moveTo>
                  <a:lnTo>
                    <a:pt x="283369" y="266700"/>
                  </a:lnTo>
                  <a:lnTo>
                    <a:pt x="92869" y="330993"/>
                  </a:lnTo>
                  <a:lnTo>
                    <a:pt x="0" y="497681"/>
                  </a:lnTo>
                  <a:lnTo>
                    <a:pt x="92869" y="335756"/>
                  </a:lnTo>
                  <a:lnTo>
                    <a:pt x="283369" y="264318"/>
                  </a:lnTo>
                  <a:lnTo>
                    <a:pt x="342900" y="435768"/>
                  </a:lnTo>
                  <a:lnTo>
                    <a:pt x="471488" y="3143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4" name="Forma libre 53"/>
            <p:cNvSpPr/>
            <p:nvPr/>
          </p:nvSpPr>
          <p:spPr>
            <a:xfrm>
              <a:off x="1157287" y="5036344"/>
              <a:ext cx="47625" cy="161925"/>
            </a:xfrm>
            <a:custGeom>
              <a:avLst/>
              <a:gdLst>
                <a:gd name="connsiteX0" fmla="*/ 0 w 197643"/>
                <a:gd name="connsiteY0" fmla="*/ 0 h 161925"/>
                <a:gd name="connsiteX1" fmla="*/ 47625 w 197643"/>
                <a:gd name="connsiteY1" fmla="*/ 161925 h 161925"/>
                <a:gd name="connsiteX2" fmla="*/ 197643 w 197643"/>
                <a:gd name="connsiteY2" fmla="*/ 28575 h 161925"/>
                <a:gd name="connsiteX0" fmla="*/ 0 w 66674"/>
                <a:gd name="connsiteY0" fmla="*/ 0 h 204788"/>
                <a:gd name="connsiteX1" fmla="*/ 47625 w 66674"/>
                <a:gd name="connsiteY1" fmla="*/ 161925 h 204788"/>
                <a:gd name="connsiteX2" fmla="*/ 66674 w 66674"/>
                <a:gd name="connsiteY2" fmla="*/ 204788 h 204788"/>
                <a:gd name="connsiteX0" fmla="*/ 0 w 47625"/>
                <a:gd name="connsiteY0" fmla="*/ 0 h 161925"/>
                <a:gd name="connsiteX1" fmla="*/ 47625 w 47625"/>
                <a:gd name="connsiteY1" fmla="*/ 1619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25" h="161925">
                  <a:moveTo>
                    <a:pt x="0" y="0"/>
                  </a:moveTo>
                  <a:lnTo>
                    <a:pt x="47625" y="1619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56" name="Rectángulo 55"/>
          <p:cNvSpPr/>
          <p:nvPr/>
        </p:nvSpPr>
        <p:spPr>
          <a:xfrm>
            <a:off x="6576757" y="0"/>
            <a:ext cx="51090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BOX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EDITION</a:t>
            </a:r>
            <a:endParaRPr lang="es-ES" sz="3200" b="0" cap="none" spc="0" dirty="0">
              <a:ln w="0"/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2030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0" y="-15541"/>
            <a:ext cx="12254248" cy="6873541"/>
            <a:chOff x="0" y="-15541"/>
            <a:chExt cx="12254248" cy="6873541"/>
          </a:xfrm>
        </p:grpSpPr>
        <p:grpSp>
          <p:nvGrpSpPr>
            <p:cNvPr id="13" name="Grupo 12"/>
            <p:cNvGrpSpPr/>
            <p:nvPr/>
          </p:nvGrpSpPr>
          <p:grpSpPr>
            <a:xfrm>
              <a:off x="0" y="0"/>
              <a:ext cx="12254248" cy="6858000"/>
              <a:chOff x="0" y="0"/>
              <a:chExt cx="12254248" cy="6858000"/>
            </a:xfrm>
          </p:grpSpPr>
          <p:sp>
            <p:nvSpPr>
              <p:cNvPr id="12" name="Rectángulo 11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100000">
                    <a:schemeClr val="bg1">
                      <a:lumMod val="85000"/>
                      <a:lumOff val="15000"/>
                    </a:schemeClr>
                  </a:gs>
                </a:gsLst>
                <a:lin ang="162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" name="Forma libre 6"/>
              <p:cNvSpPr/>
              <p:nvPr/>
            </p:nvSpPr>
            <p:spPr>
              <a:xfrm>
                <a:off x="11281893" y="2949262"/>
                <a:ext cx="927279" cy="927279"/>
              </a:xfrm>
              <a:custGeom>
                <a:avLst/>
                <a:gdLst>
                  <a:gd name="connsiteX0" fmla="*/ 0 w 927279"/>
                  <a:gd name="connsiteY0" fmla="*/ 927279 h 927279"/>
                  <a:gd name="connsiteX1" fmla="*/ 927279 w 927279"/>
                  <a:gd name="connsiteY1" fmla="*/ 0 h 927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27279" h="927279">
                    <a:moveTo>
                      <a:pt x="0" y="927279"/>
                    </a:moveTo>
                    <a:lnTo>
                      <a:pt x="927279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" name="Forma libre 7"/>
              <p:cNvSpPr/>
              <p:nvPr/>
            </p:nvSpPr>
            <p:spPr>
              <a:xfrm>
                <a:off x="10438327" y="3055915"/>
                <a:ext cx="1796603" cy="1790164"/>
              </a:xfrm>
              <a:custGeom>
                <a:avLst/>
                <a:gdLst>
                  <a:gd name="connsiteX0" fmla="*/ 0 w 1796603"/>
                  <a:gd name="connsiteY0" fmla="*/ 1790164 h 1790164"/>
                  <a:gd name="connsiteX1" fmla="*/ 1796603 w 1796603"/>
                  <a:gd name="connsiteY1" fmla="*/ 0 h 1790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96603" h="1790164">
                    <a:moveTo>
                      <a:pt x="0" y="1790164"/>
                    </a:moveTo>
                    <a:lnTo>
                      <a:pt x="1796603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" name="Forma libre 8"/>
              <p:cNvSpPr/>
              <p:nvPr/>
            </p:nvSpPr>
            <p:spPr>
              <a:xfrm>
                <a:off x="9227444" y="3142446"/>
                <a:ext cx="3013925" cy="3042500"/>
              </a:xfrm>
              <a:custGeom>
                <a:avLst/>
                <a:gdLst>
                  <a:gd name="connsiteX0" fmla="*/ 0 w 3032975"/>
                  <a:gd name="connsiteY0" fmla="*/ 3032975 h 3032975"/>
                  <a:gd name="connsiteX1" fmla="*/ 3032975 w 3032975"/>
                  <a:gd name="connsiteY1" fmla="*/ 0 h 3032975"/>
                  <a:gd name="connsiteX0" fmla="*/ 0 w 3013925"/>
                  <a:gd name="connsiteY0" fmla="*/ 3042500 h 3042500"/>
                  <a:gd name="connsiteX1" fmla="*/ 3013925 w 3013925"/>
                  <a:gd name="connsiteY1" fmla="*/ 0 h 304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13925" h="3042500">
                    <a:moveTo>
                      <a:pt x="0" y="3042500"/>
                    </a:moveTo>
                    <a:lnTo>
                      <a:pt x="301392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" name="Forma libre 9"/>
              <p:cNvSpPr/>
              <p:nvPr/>
            </p:nvSpPr>
            <p:spPr>
              <a:xfrm>
                <a:off x="10283780" y="3251915"/>
                <a:ext cx="1938271" cy="1938271"/>
              </a:xfrm>
              <a:custGeom>
                <a:avLst/>
                <a:gdLst>
                  <a:gd name="connsiteX0" fmla="*/ 0 w 1938271"/>
                  <a:gd name="connsiteY0" fmla="*/ 1938271 h 1938271"/>
                  <a:gd name="connsiteX1" fmla="*/ 1938271 w 1938271"/>
                  <a:gd name="connsiteY1" fmla="*/ 0 h 1938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938271" h="1938271">
                    <a:moveTo>
                      <a:pt x="0" y="1938271"/>
                    </a:moveTo>
                    <a:lnTo>
                      <a:pt x="1938271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" name="Forma libre 10"/>
              <p:cNvSpPr/>
              <p:nvPr/>
            </p:nvSpPr>
            <p:spPr>
              <a:xfrm>
                <a:off x="10908406" y="3618963"/>
                <a:ext cx="1345842" cy="1332964"/>
              </a:xfrm>
              <a:custGeom>
                <a:avLst/>
                <a:gdLst>
                  <a:gd name="connsiteX0" fmla="*/ 0 w 1345842"/>
                  <a:gd name="connsiteY0" fmla="*/ 1332964 h 1332964"/>
                  <a:gd name="connsiteX1" fmla="*/ 1345842 w 1345842"/>
                  <a:gd name="connsiteY1" fmla="*/ 0 h 133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45842" h="1332964">
                    <a:moveTo>
                      <a:pt x="0" y="1332964"/>
                    </a:moveTo>
                    <a:lnTo>
                      <a:pt x="134584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2" name="Rectángulo 1"/>
            <p:cNvSpPr/>
            <p:nvPr/>
          </p:nvSpPr>
          <p:spPr>
            <a:xfrm>
              <a:off x="19341" y="-15541"/>
              <a:ext cx="2472152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6000" dirty="0" smtClean="0">
                  <a:ln w="0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Agency FB" panose="020B0503020202020204" pitchFamily="34" charset="0"/>
                </a:rPr>
                <a:t>CAMPA</a:t>
              </a:r>
              <a:r>
                <a:rPr lang="es-MX" sz="6000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ÑA</a:t>
              </a:r>
              <a:endParaRPr lang="es-ES" sz="6000" cap="none" spc="0" dirty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</a:endParaRPr>
            </a:p>
          </p:txBody>
        </p:sp>
      </p:grpSp>
      <p:sp>
        <p:nvSpPr>
          <p:cNvPr id="18" name="Rectángulo 17">
            <a:hlinkClick r:id="rId2" action="ppaction://hlinksldjump"/>
          </p:cNvPr>
          <p:cNvSpPr/>
          <p:nvPr/>
        </p:nvSpPr>
        <p:spPr>
          <a:xfrm>
            <a:off x="-518614" y="4474099"/>
            <a:ext cx="6522160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ATRAS</a:t>
            </a:r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150125" y="4583953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/>
          <p:cNvSpPr/>
          <p:nvPr/>
        </p:nvSpPr>
        <p:spPr>
          <a:xfrm>
            <a:off x="304800" y="4752975"/>
            <a:ext cx="493711" cy="91916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5" name="Grupo 54"/>
          <p:cNvGrpSpPr/>
          <p:nvPr/>
        </p:nvGrpSpPr>
        <p:grpSpPr>
          <a:xfrm>
            <a:off x="859631" y="4774407"/>
            <a:ext cx="471488" cy="757237"/>
            <a:chOff x="859631" y="4774407"/>
            <a:chExt cx="471488" cy="757237"/>
          </a:xfrm>
        </p:grpSpPr>
        <p:sp>
          <p:nvSpPr>
            <p:cNvPr id="51" name="Elipse 50"/>
            <p:cNvSpPr/>
            <p:nvPr/>
          </p:nvSpPr>
          <p:spPr>
            <a:xfrm>
              <a:off x="1016794" y="4774407"/>
              <a:ext cx="286722" cy="259556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Forma libre 51"/>
            <p:cNvSpPr/>
            <p:nvPr/>
          </p:nvSpPr>
          <p:spPr>
            <a:xfrm>
              <a:off x="869156" y="5038725"/>
              <a:ext cx="285750" cy="21431"/>
            </a:xfrm>
            <a:custGeom>
              <a:avLst/>
              <a:gdLst>
                <a:gd name="connsiteX0" fmla="*/ 285750 w 285750"/>
                <a:gd name="connsiteY0" fmla="*/ 0 h 21431"/>
                <a:gd name="connsiteX1" fmla="*/ 0 w 285750"/>
                <a:gd name="connsiteY1" fmla="*/ 21431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0" h="21431">
                  <a:moveTo>
                    <a:pt x="285750" y="0"/>
                  </a:moveTo>
                  <a:lnTo>
                    <a:pt x="0" y="21431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3" name="Forma libre 52"/>
            <p:cNvSpPr/>
            <p:nvPr/>
          </p:nvSpPr>
          <p:spPr>
            <a:xfrm>
              <a:off x="859631" y="5033963"/>
              <a:ext cx="471488" cy="497681"/>
            </a:xfrm>
            <a:custGeom>
              <a:avLst/>
              <a:gdLst>
                <a:gd name="connsiteX0" fmla="*/ 295275 w 471488"/>
                <a:gd name="connsiteY0" fmla="*/ 0 h 497681"/>
                <a:gd name="connsiteX1" fmla="*/ 283369 w 471488"/>
                <a:gd name="connsiteY1" fmla="*/ 266700 h 497681"/>
                <a:gd name="connsiteX2" fmla="*/ 92869 w 471488"/>
                <a:gd name="connsiteY2" fmla="*/ 330993 h 497681"/>
                <a:gd name="connsiteX3" fmla="*/ 0 w 471488"/>
                <a:gd name="connsiteY3" fmla="*/ 497681 h 497681"/>
                <a:gd name="connsiteX4" fmla="*/ 92869 w 471488"/>
                <a:gd name="connsiteY4" fmla="*/ 335756 h 497681"/>
                <a:gd name="connsiteX5" fmla="*/ 283369 w 471488"/>
                <a:gd name="connsiteY5" fmla="*/ 264318 h 497681"/>
                <a:gd name="connsiteX6" fmla="*/ 342900 w 471488"/>
                <a:gd name="connsiteY6" fmla="*/ 435768 h 497681"/>
                <a:gd name="connsiteX7" fmla="*/ 471488 w 471488"/>
                <a:gd name="connsiteY7" fmla="*/ 314325 h 49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488" h="497681">
                  <a:moveTo>
                    <a:pt x="295275" y="0"/>
                  </a:moveTo>
                  <a:lnTo>
                    <a:pt x="283369" y="266700"/>
                  </a:lnTo>
                  <a:lnTo>
                    <a:pt x="92869" y="330993"/>
                  </a:lnTo>
                  <a:lnTo>
                    <a:pt x="0" y="497681"/>
                  </a:lnTo>
                  <a:lnTo>
                    <a:pt x="92869" y="335756"/>
                  </a:lnTo>
                  <a:lnTo>
                    <a:pt x="283369" y="264318"/>
                  </a:lnTo>
                  <a:lnTo>
                    <a:pt x="342900" y="435768"/>
                  </a:lnTo>
                  <a:lnTo>
                    <a:pt x="471488" y="3143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4" name="Forma libre 53"/>
            <p:cNvSpPr/>
            <p:nvPr/>
          </p:nvSpPr>
          <p:spPr>
            <a:xfrm>
              <a:off x="1157287" y="5036344"/>
              <a:ext cx="47625" cy="161925"/>
            </a:xfrm>
            <a:custGeom>
              <a:avLst/>
              <a:gdLst>
                <a:gd name="connsiteX0" fmla="*/ 0 w 197643"/>
                <a:gd name="connsiteY0" fmla="*/ 0 h 161925"/>
                <a:gd name="connsiteX1" fmla="*/ 47625 w 197643"/>
                <a:gd name="connsiteY1" fmla="*/ 161925 h 161925"/>
                <a:gd name="connsiteX2" fmla="*/ 197643 w 197643"/>
                <a:gd name="connsiteY2" fmla="*/ 28575 h 161925"/>
                <a:gd name="connsiteX0" fmla="*/ 0 w 66674"/>
                <a:gd name="connsiteY0" fmla="*/ 0 h 204788"/>
                <a:gd name="connsiteX1" fmla="*/ 47625 w 66674"/>
                <a:gd name="connsiteY1" fmla="*/ 161925 h 204788"/>
                <a:gd name="connsiteX2" fmla="*/ 66674 w 66674"/>
                <a:gd name="connsiteY2" fmla="*/ 204788 h 204788"/>
                <a:gd name="connsiteX0" fmla="*/ 0 w 47625"/>
                <a:gd name="connsiteY0" fmla="*/ 0 h 161925"/>
                <a:gd name="connsiteX1" fmla="*/ 47625 w 47625"/>
                <a:gd name="connsiteY1" fmla="*/ 1619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25" h="161925">
                  <a:moveTo>
                    <a:pt x="0" y="0"/>
                  </a:moveTo>
                  <a:lnTo>
                    <a:pt x="47625" y="1619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56" name="Rectángulo 55"/>
          <p:cNvSpPr/>
          <p:nvPr/>
        </p:nvSpPr>
        <p:spPr>
          <a:xfrm>
            <a:off x="6576757" y="0"/>
            <a:ext cx="51090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BOX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EDITION</a:t>
            </a:r>
            <a:endParaRPr lang="es-ES" sz="3200" b="0" cap="none" spc="0" dirty="0">
              <a:ln w="0"/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3420266" y="2328585"/>
            <a:ext cx="52790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NO DISPONIBLE</a:t>
            </a:r>
            <a:endParaRPr lang="es-E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824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0" y="0"/>
            <a:ext cx="12254248" cy="6858000"/>
            <a:chOff x="0" y="0"/>
            <a:chExt cx="12254248" cy="6858000"/>
          </a:xfrm>
        </p:grpSpPr>
        <p:grpSp>
          <p:nvGrpSpPr>
            <p:cNvPr id="13" name="Grupo 12"/>
            <p:cNvGrpSpPr/>
            <p:nvPr/>
          </p:nvGrpSpPr>
          <p:grpSpPr>
            <a:xfrm>
              <a:off x="0" y="0"/>
              <a:ext cx="12254248" cy="6858000"/>
              <a:chOff x="0" y="0"/>
              <a:chExt cx="12254248" cy="6858000"/>
            </a:xfrm>
          </p:grpSpPr>
          <p:sp>
            <p:nvSpPr>
              <p:cNvPr id="12" name="Rectángulo 11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100000">
                    <a:schemeClr val="bg1">
                      <a:lumMod val="85000"/>
                      <a:lumOff val="15000"/>
                    </a:schemeClr>
                  </a:gs>
                </a:gsLst>
                <a:lin ang="162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" name="Forma libre 6"/>
              <p:cNvSpPr/>
              <p:nvPr/>
            </p:nvSpPr>
            <p:spPr>
              <a:xfrm>
                <a:off x="11281893" y="2949262"/>
                <a:ext cx="927279" cy="927279"/>
              </a:xfrm>
              <a:custGeom>
                <a:avLst/>
                <a:gdLst>
                  <a:gd name="connsiteX0" fmla="*/ 0 w 927279"/>
                  <a:gd name="connsiteY0" fmla="*/ 927279 h 927279"/>
                  <a:gd name="connsiteX1" fmla="*/ 927279 w 927279"/>
                  <a:gd name="connsiteY1" fmla="*/ 0 h 927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27279" h="927279">
                    <a:moveTo>
                      <a:pt x="0" y="927279"/>
                    </a:moveTo>
                    <a:lnTo>
                      <a:pt x="927279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" name="Forma libre 7"/>
              <p:cNvSpPr/>
              <p:nvPr/>
            </p:nvSpPr>
            <p:spPr>
              <a:xfrm>
                <a:off x="10438327" y="3055915"/>
                <a:ext cx="1796603" cy="1790164"/>
              </a:xfrm>
              <a:custGeom>
                <a:avLst/>
                <a:gdLst>
                  <a:gd name="connsiteX0" fmla="*/ 0 w 1796603"/>
                  <a:gd name="connsiteY0" fmla="*/ 1790164 h 1790164"/>
                  <a:gd name="connsiteX1" fmla="*/ 1796603 w 1796603"/>
                  <a:gd name="connsiteY1" fmla="*/ 0 h 1790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96603" h="1790164">
                    <a:moveTo>
                      <a:pt x="0" y="1790164"/>
                    </a:moveTo>
                    <a:lnTo>
                      <a:pt x="1796603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" name="Forma libre 8"/>
              <p:cNvSpPr/>
              <p:nvPr/>
            </p:nvSpPr>
            <p:spPr>
              <a:xfrm>
                <a:off x="9227444" y="3142446"/>
                <a:ext cx="3013925" cy="3042500"/>
              </a:xfrm>
              <a:custGeom>
                <a:avLst/>
                <a:gdLst>
                  <a:gd name="connsiteX0" fmla="*/ 0 w 3032975"/>
                  <a:gd name="connsiteY0" fmla="*/ 3032975 h 3032975"/>
                  <a:gd name="connsiteX1" fmla="*/ 3032975 w 3032975"/>
                  <a:gd name="connsiteY1" fmla="*/ 0 h 3032975"/>
                  <a:gd name="connsiteX0" fmla="*/ 0 w 3013925"/>
                  <a:gd name="connsiteY0" fmla="*/ 3042500 h 3042500"/>
                  <a:gd name="connsiteX1" fmla="*/ 3013925 w 3013925"/>
                  <a:gd name="connsiteY1" fmla="*/ 0 h 304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13925" h="3042500">
                    <a:moveTo>
                      <a:pt x="0" y="3042500"/>
                    </a:moveTo>
                    <a:lnTo>
                      <a:pt x="301392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" name="Forma libre 9"/>
              <p:cNvSpPr/>
              <p:nvPr/>
            </p:nvSpPr>
            <p:spPr>
              <a:xfrm>
                <a:off x="10283780" y="3251915"/>
                <a:ext cx="1938271" cy="1938271"/>
              </a:xfrm>
              <a:custGeom>
                <a:avLst/>
                <a:gdLst>
                  <a:gd name="connsiteX0" fmla="*/ 0 w 1938271"/>
                  <a:gd name="connsiteY0" fmla="*/ 1938271 h 1938271"/>
                  <a:gd name="connsiteX1" fmla="*/ 1938271 w 1938271"/>
                  <a:gd name="connsiteY1" fmla="*/ 0 h 1938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938271" h="1938271">
                    <a:moveTo>
                      <a:pt x="0" y="1938271"/>
                    </a:moveTo>
                    <a:lnTo>
                      <a:pt x="1938271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" name="Forma libre 10"/>
              <p:cNvSpPr/>
              <p:nvPr/>
            </p:nvSpPr>
            <p:spPr>
              <a:xfrm>
                <a:off x="10908406" y="3618963"/>
                <a:ext cx="1345842" cy="1332964"/>
              </a:xfrm>
              <a:custGeom>
                <a:avLst/>
                <a:gdLst>
                  <a:gd name="connsiteX0" fmla="*/ 0 w 1345842"/>
                  <a:gd name="connsiteY0" fmla="*/ 1332964 h 1332964"/>
                  <a:gd name="connsiteX1" fmla="*/ 1345842 w 1345842"/>
                  <a:gd name="connsiteY1" fmla="*/ 0 h 133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45842" h="1332964">
                    <a:moveTo>
                      <a:pt x="0" y="1332964"/>
                    </a:moveTo>
                    <a:lnTo>
                      <a:pt x="134584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2" name="Rectángulo 1"/>
            <p:cNvSpPr/>
            <p:nvPr/>
          </p:nvSpPr>
          <p:spPr>
            <a:xfrm>
              <a:off x="0" y="0"/>
              <a:ext cx="3868367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6000" dirty="0" smtClean="0">
                  <a:ln w="0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Agency FB" panose="020B0503020202020204" pitchFamily="34" charset="0"/>
                </a:rPr>
                <a:t>MULTIJUGADOR</a:t>
              </a:r>
              <a:endParaRPr lang="es-ES" sz="6000" b="0" cap="none" spc="0" dirty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</a:endParaRPr>
            </a:p>
          </p:txBody>
        </p:sp>
      </p:grpSp>
      <p:sp>
        <p:nvSpPr>
          <p:cNvPr id="16" name="Rectángulo 15">
            <a:hlinkClick r:id="rId2" action="ppaction://hlinksldjump"/>
          </p:cNvPr>
          <p:cNvSpPr/>
          <p:nvPr/>
        </p:nvSpPr>
        <p:spPr>
          <a:xfrm>
            <a:off x="-518614" y="1637731"/>
            <a:ext cx="6522159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IR AL LOOBY</a:t>
            </a:r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-518614" y="3055915"/>
            <a:ext cx="6522159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CONTENIDO DESCARGABLE</a:t>
            </a:r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8" name="Rectángulo 17">
            <a:hlinkClick r:id="rId3" action="ppaction://hlinksldjump"/>
          </p:cNvPr>
          <p:cNvSpPr/>
          <p:nvPr/>
        </p:nvSpPr>
        <p:spPr>
          <a:xfrm>
            <a:off x="-518614" y="4474099"/>
            <a:ext cx="6522160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ATRAS</a:t>
            </a:r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150125" y="1760561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/>
          <p:cNvSpPr/>
          <p:nvPr/>
        </p:nvSpPr>
        <p:spPr>
          <a:xfrm>
            <a:off x="150125" y="3165770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/>
          <p:cNvSpPr/>
          <p:nvPr/>
        </p:nvSpPr>
        <p:spPr>
          <a:xfrm>
            <a:off x="150125" y="4583953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/>
          <p:cNvSpPr/>
          <p:nvPr/>
        </p:nvSpPr>
        <p:spPr>
          <a:xfrm>
            <a:off x="304800" y="4752975"/>
            <a:ext cx="493711" cy="91916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5" name="Grupo 54"/>
          <p:cNvGrpSpPr/>
          <p:nvPr/>
        </p:nvGrpSpPr>
        <p:grpSpPr>
          <a:xfrm>
            <a:off x="859631" y="4774407"/>
            <a:ext cx="471488" cy="757237"/>
            <a:chOff x="859631" y="4774407"/>
            <a:chExt cx="471488" cy="757237"/>
          </a:xfrm>
        </p:grpSpPr>
        <p:sp>
          <p:nvSpPr>
            <p:cNvPr id="51" name="Elipse 50"/>
            <p:cNvSpPr/>
            <p:nvPr/>
          </p:nvSpPr>
          <p:spPr>
            <a:xfrm>
              <a:off x="1016794" y="4774407"/>
              <a:ext cx="286722" cy="259556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Forma libre 51"/>
            <p:cNvSpPr/>
            <p:nvPr/>
          </p:nvSpPr>
          <p:spPr>
            <a:xfrm>
              <a:off x="869156" y="5038725"/>
              <a:ext cx="285750" cy="21431"/>
            </a:xfrm>
            <a:custGeom>
              <a:avLst/>
              <a:gdLst>
                <a:gd name="connsiteX0" fmla="*/ 285750 w 285750"/>
                <a:gd name="connsiteY0" fmla="*/ 0 h 21431"/>
                <a:gd name="connsiteX1" fmla="*/ 0 w 285750"/>
                <a:gd name="connsiteY1" fmla="*/ 21431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0" h="21431">
                  <a:moveTo>
                    <a:pt x="285750" y="0"/>
                  </a:moveTo>
                  <a:lnTo>
                    <a:pt x="0" y="21431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3" name="Forma libre 52"/>
            <p:cNvSpPr/>
            <p:nvPr/>
          </p:nvSpPr>
          <p:spPr>
            <a:xfrm>
              <a:off x="859631" y="5033963"/>
              <a:ext cx="471488" cy="497681"/>
            </a:xfrm>
            <a:custGeom>
              <a:avLst/>
              <a:gdLst>
                <a:gd name="connsiteX0" fmla="*/ 295275 w 471488"/>
                <a:gd name="connsiteY0" fmla="*/ 0 h 497681"/>
                <a:gd name="connsiteX1" fmla="*/ 283369 w 471488"/>
                <a:gd name="connsiteY1" fmla="*/ 266700 h 497681"/>
                <a:gd name="connsiteX2" fmla="*/ 92869 w 471488"/>
                <a:gd name="connsiteY2" fmla="*/ 330993 h 497681"/>
                <a:gd name="connsiteX3" fmla="*/ 0 w 471488"/>
                <a:gd name="connsiteY3" fmla="*/ 497681 h 497681"/>
                <a:gd name="connsiteX4" fmla="*/ 92869 w 471488"/>
                <a:gd name="connsiteY4" fmla="*/ 335756 h 497681"/>
                <a:gd name="connsiteX5" fmla="*/ 283369 w 471488"/>
                <a:gd name="connsiteY5" fmla="*/ 264318 h 497681"/>
                <a:gd name="connsiteX6" fmla="*/ 342900 w 471488"/>
                <a:gd name="connsiteY6" fmla="*/ 435768 h 497681"/>
                <a:gd name="connsiteX7" fmla="*/ 471488 w 471488"/>
                <a:gd name="connsiteY7" fmla="*/ 314325 h 49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488" h="497681">
                  <a:moveTo>
                    <a:pt x="295275" y="0"/>
                  </a:moveTo>
                  <a:lnTo>
                    <a:pt x="283369" y="266700"/>
                  </a:lnTo>
                  <a:lnTo>
                    <a:pt x="92869" y="330993"/>
                  </a:lnTo>
                  <a:lnTo>
                    <a:pt x="0" y="497681"/>
                  </a:lnTo>
                  <a:lnTo>
                    <a:pt x="92869" y="335756"/>
                  </a:lnTo>
                  <a:lnTo>
                    <a:pt x="283369" y="264318"/>
                  </a:lnTo>
                  <a:lnTo>
                    <a:pt x="342900" y="435768"/>
                  </a:lnTo>
                  <a:lnTo>
                    <a:pt x="471488" y="3143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4" name="Forma libre 53"/>
            <p:cNvSpPr/>
            <p:nvPr/>
          </p:nvSpPr>
          <p:spPr>
            <a:xfrm>
              <a:off x="1157287" y="5036344"/>
              <a:ext cx="47625" cy="161925"/>
            </a:xfrm>
            <a:custGeom>
              <a:avLst/>
              <a:gdLst>
                <a:gd name="connsiteX0" fmla="*/ 0 w 197643"/>
                <a:gd name="connsiteY0" fmla="*/ 0 h 161925"/>
                <a:gd name="connsiteX1" fmla="*/ 47625 w 197643"/>
                <a:gd name="connsiteY1" fmla="*/ 161925 h 161925"/>
                <a:gd name="connsiteX2" fmla="*/ 197643 w 197643"/>
                <a:gd name="connsiteY2" fmla="*/ 28575 h 161925"/>
                <a:gd name="connsiteX0" fmla="*/ 0 w 66674"/>
                <a:gd name="connsiteY0" fmla="*/ 0 h 204788"/>
                <a:gd name="connsiteX1" fmla="*/ 47625 w 66674"/>
                <a:gd name="connsiteY1" fmla="*/ 161925 h 204788"/>
                <a:gd name="connsiteX2" fmla="*/ 66674 w 66674"/>
                <a:gd name="connsiteY2" fmla="*/ 204788 h 204788"/>
                <a:gd name="connsiteX0" fmla="*/ 0 w 47625"/>
                <a:gd name="connsiteY0" fmla="*/ 0 h 161925"/>
                <a:gd name="connsiteX1" fmla="*/ 47625 w 47625"/>
                <a:gd name="connsiteY1" fmla="*/ 1619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25" h="161925">
                  <a:moveTo>
                    <a:pt x="0" y="0"/>
                  </a:moveTo>
                  <a:lnTo>
                    <a:pt x="47625" y="1619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56" name="Rectángulo 55"/>
          <p:cNvSpPr/>
          <p:nvPr/>
        </p:nvSpPr>
        <p:spPr>
          <a:xfrm>
            <a:off x="6576757" y="0"/>
            <a:ext cx="51090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BOX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EDITION</a:t>
            </a:r>
            <a:endParaRPr lang="es-ES" sz="3200" b="0" cap="none" spc="0" dirty="0">
              <a:ln w="0"/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Elipse 2"/>
          <p:cNvSpPr/>
          <p:nvPr/>
        </p:nvSpPr>
        <p:spPr>
          <a:xfrm>
            <a:off x="466404" y="1883922"/>
            <a:ext cx="909637" cy="81915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Forma libre 3"/>
          <p:cNvSpPr/>
          <p:nvPr/>
        </p:nvSpPr>
        <p:spPr>
          <a:xfrm>
            <a:off x="635794" y="1881188"/>
            <a:ext cx="561975" cy="540543"/>
          </a:xfrm>
          <a:custGeom>
            <a:avLst/>
            <a:gdLst>
              <a:gd name="connsiteX0" fmla="*/ 78581 w 561975"/>
              <a:gd name="connsiteY0" fmla="*/ 47625 h 540543"/>
              <a:gd name="connsiteX1" fmla="*/ 273844 w 561975"/>
              <a:gd name="connsiteY1" fmla="*/ 0 h 540543"/>
              <a:gd name="connsiteX2" fmla="*/ 416719 w 561975"/>
              <a:gd name="connsiteY2" fmla="*/ 21431 h 540543"/>
              <a:gd name="connsiteX3" fmla="*/ 433387 w 561975"/>
              <a:gd name="connsiteY3" fmla="*/ 164306 h 540543"/>
              <a:gd name="connsiteX4" fmla="*/ 561975 w 561975"/>
              <a:gd name="connsiteY4" fmla="*/ 250031 h 540543"/>
              <a:gd name="connsiteX5" fmla="*/ 500062 w 561975"/>
              <a:gd name="connsiteY5" fmla="*/ 338137 h 540543"/>
              <a:gd name="connsiteX6" fmla="*/ 404812 w 561975"/>
              <a:gd name="connsiteY6" fmla="*/ 428625 h 540543"/>
              <a:gd name="connsiteX7" fmla="*/ 309562 w 561975"/>
              <a:gd name="connsiteY7" fmla="*/ 414337 h 540543"/>
              <a:gd name="connsiteX8" fmla="*/ 338137 w 561975"/>
              <a:gd name="connsiteY8" fmla="*/ 507206 h 540543"/>
              <a:gd name="connsiteX9" fmla="*/ 233362 w 561975"/>
              <a:gd name="connsiteY9" fmla="*/ 540543 h 540543"/>
              <a:gd name="connsiteX10" fmla="*/ 140494 w 561975"/>
              <a:gd name="connsiteY10" fmla="*/ 435768 h 540543"/>
              <a:gd name="connsiteX11" fmla="*/ 0 w 561975"/>
              <a:gd name="connsiteY11" fmla="*/ 407193 h 540543"/>
              <a:gd name="connsiteX12" fmla="*/ 119062 w 561975"/>
              <a:gd name="connsiteY12" fmla="*/ 307181 h 540543"/>
              <a:gd name="connsiteX13" fmla="*/ 126206 w 561975"/>
              <a:gd name="connsiteY13" fmla="*/ 283368 h 540543"/>
              <a:gd name="connsiteX14" fmla="*/ 19050 w 561975"/>
              <a:gd name="connsiteY14" fmla="*/ 278606 h 540543"/>
              <a:gd name="connsiteX15" fmla="*/ 80962 w 561975"/>
              <a:gd name="connsiteY15" fmla="*/ 192881 h 540543"/>
              <a:gd name="connsiteX16" fmla="*/ 185737 w 561975"/>
              <a:gd name="connsiteY16" fmla="*/ 109537 h 540543"/>
              <a:gd name="connsiteX17" fmla="*/ 78581 w 561975"/>
              <a:gd name="connsiteY17" fmla="*/ 47625 h 54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61975" h="540543">
                <a:moveTo>
                  <a:pt x="78581" y="47625"/>
                </a:moveTo>
                <a:lnTo>
                  <a:pt x="273844" y="0"/>
                </a:lnTo>
                <a:lnTo>
                  <a:pt x="416719" y="21431"/>
                </a:lnTo>
                <a:lnTo>
                  <a:pt x="433387" y="164306"/>
                </a:lnTo>
                <a:lnTo>
                  <a:pt x="561975" y="250031"/>
                </a:lnTo>
                <a:lnTo>
                  <a:pt x="500062" y="338137"/>
                </a:lnTo>
                <a:lnTo>
                  <a:pt x="404812" y="428625"/>
                </a:lnTo>
                <a:lnTo>
                  <a:pt x="309562" y="414337"/>
                </a:lnTo>
                <a:lnTo>
                  <a:pt x="338137" y="507206"/>
                </a:lnTo>
                <a:lnTo>
                  <a:pt x="233362" y="540543"/>
                </a:lnTo>
                <a:lnTo>
                  <a:pt x="140494" y="435768"/>
                </a:lnTo>
                <a:lnTo>
                  <a:pt x="0" y="407193"/>
                </a:lnTo>
                <a:lnTo>
                  <a:pt x="119062" y="307181"/>
                </a:lnTo>
                <a:cubicBezTo>
                  <a:pt x="126457" y="284997"/>
                  <a:pt x="126206" y="293280"/>
                  <a:pt x="126206" y="283368"/>
                </a:cubicBezTo>
                <a:lnTo>
                  <a:pt x="19050" y="278606"/>
                </a:lnTo>
                <a:lnTo>
                  <a:pt x="80962" y="192881"/>
                </a:lnTo>
                <a:lnTo>
                  <a:pt x="185737" y="109537"/>
                </a:lnTo>
                <a:lnTo>
                  <a:pt x="78581" y="47625"/>
                </a:lnTo>
                <a:close/>
              </a:path>
            </a:pathLst>
          </a:cu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Forma libre 4"/>
          <p:cNvSpPr/>
          <p:nvPr/>
        </p:nvSpPr>
        <p:spPr>
          <a:xfrm>
            <a:off x="488156" y="2359819"/>
            <a:ext cx="428625" cy="333375"/>
          </a:xfrm>
          <a:custGeom>
            <a:avLst/>
            <a:gdLst>
              <a:gd name="connsiteX0" fmla="*/ 0 w 428625"/>
              <a:gd name="connsiteY0" fmla="*/ 30956 h 333375"/>
              <a:gd name="connsiteX1" fmla="*/ 114300 w 428625"/>
              <a:gd name="connsiteY1" fmla="*/ 0 h 333375"/>
              <a:gd name="connsiteX2" fmla="*/ 242888 w 428625"/>
              <a:gd name="connsiteY2" fmla="*/ 52387 h 333375"/>
              <a:gd name="connsiteX3" fmla="*/ 304800 w 428625"/>
              <a:gd name="connsiteY3" fmla="*/ 171450 h 333375"/>
              <a:gd name="connsiteX4" fmla="*/ 407194 w 428625"/>
              <a:gd name="connsiteY4" fmla="*/ 171450 h 333375"/>
              <a:gd name="connsiteX5" fmla="*/ 428625 w 428625"/>
              <a:gd name="connsiteY5" fmla="*/ 333375 h 333375"/>
              <a:gd name="connsiteX6" fmla="*/ 245269 w 428625"/>
              <a:gd name="connsiteY6" fmla="*/ 304800 h 333375"/>
              <a:gd name="connsiteX7" fmla="*/ 28575 w 428625"/>
              <a:gd name="connsiteY7" fmla="*/ 104775 h 333375"/>
              <a:gd name="connsiteX8" fmla="*/ 0 w 428625"/>
              <a:gd name="connsiteY8" fmla="*/ 30956 h 333375"/>
              <a:gd name="connsiteX0" fmla="*/ 0 w 428625"/>
              <a:gd name="connsiteY0" fmla="*/ 30956 h 333375"/>
              <a:gd name="connsiteX1" fmla="*/ 114300 w 428625"/>
              <a:gd name="connsiteY1" fmla="*/ 0 h 333375"/>
              <a:gd name="connsiteX2" fmla="*/ 242888 w 428625"/>
              <a:gd name="connsiteY2" fmla="*/ 52387 h 333375"/>
              <a:gd name="connsiteX3" fmla="*/ 304800 w 428625"/>
              <a:gd name="connsiteY3" fmla="*/ 171450 h 333375"/>
              <a:gd name="connsiteX4" fmla="*/ 407194 w 428625"/>
              <a:gd name="connsiteY4" fmla="*/ 171450 h 333375"/>
              <a:gd name="connsiteX5" fmla="*/ 428625 w 428625"/>
              <a:gd name="connsiteY5" fmla="*/ 333375 h 333375"/>
              <a:gd name="connsiteX6" fmla="*/ 245269 w 428625"/>
              <a:gd name="connsiteY6" fmla="*/ 304800 h 333375"/>
              <a:gd name="connsiteX7" fmla="*/ 111919 w 428625"/>
              <a:gd name="connsiteY7" fmla="*/ 228600 h 333375"/>
              <a:gd name="connsiteX8" fmla="*/ 28575 w 428625"/>
              <a:gd name="connsiteY8" fmla="*/ 104775 h 333375"/>
              <a:gd name="connsiteX9" fmla="*/ 0 w 428625"/>
              <a:gd name="connsiteY9" fmla="*/ 30956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8625" h="333375">
                <a:moveTo>
                  <a:pt x="0" y="30956"/>
                </a:moveTo>
                <a:lnTo>
                  <a:pt x="114300" y="0"/>
                </a:lnTo>
                <a:lnTo>
                  <a:pt x="242888" y="52387"/>
                </a:lnTo>
                <a:lnTo>
                  <a:pt x="304800" y="171450"/>
                </a:lnTo>
                <a:lnTo>
                  <a:pt x="407194" y="171450"/>
                </a:lnTo>
                <a:lnTo>
                  <a:pt x="428625" y="333375"/>
                </a:lnTo>
                <a:lnTo>
                  <a:pt x="245269" y="304800"/>
                </a:lnTo>
                <a:cubicBezTo>
                  <a:pt x="206375" y="269081"/>
                  <a:pt x="150813" y="264319"/>
                  <a:pt x="111919" y="228600"/>
                </a:cubicBezTo>
                <a:lnTo>
                  <a:pt x="28575" y="104775"/>
                </a:lnTo>
                <a:lnTo>
                  <a:pt x="0" y="30956"/>
                </a:lnTo>
                <a:close/>
              </a:path>
            </a:pathLst>
          </a:cu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Forma libre 5"/>
          <p:cNvSpPr/>
          <p:nvPr/>
        </p:nvSpPr>
        <p:spPr>
          <a:xfrm>
            <a:off x="1028700" y="2071688"/>
            <a:ext cx="326231" cy="597693"/>
          </a:xfrm>
          <a:custGeom>
            <a:avLst/>
            <a:gdLst>
              <a:gd name="connsiteX0" fmla="*/ 71438 w 326231"/>
              <a:gd name="connsiteY0" fmla="*/ 597693 h 597693"/>
              <a:gd name="connsiteX1" fmla="*/ 0 w 326231"/>
              <a:gd name="connsiteY1" fmla="*/ 492918 h 597693"/>
              <a:gd name="connsiteX2" fmla="*/ 69056 w 326231"/>
              <a:gd name="connsiteY2" fmla="*/ 390525 h 597693"/>
              <a:gd name="connsiteX3" fmla="*/ 30956 w 326231"/>
              <a:gd name="connsiteY3" fmla="*/ 340518 h 597693"/>
              <a:gd name="connsiteX4" fmla="*/ 164306 w 326231"/>
              <a:gd name="connsiteY4" fmla="*/ 250031 h 597693"/>
              <a:gd name="connsiteX5" fmla="*/ 200025 w 326231"/>
              <a:gd name="connsiteY5" fmla="*/ 140493 h 597693"/>
              <a:gd name="connsiteX6" fmla="*/ 192881 w 326231"/>
              <a:gd name="connsiteY6" fmla="*/ 42862 h 597693"/>
              <a:gd name="connsiteX7" fmla="*/ 164306 w 326231"/>
              <a:gd name="connsiteY7" fmla="*/ 9525 h 597693"/>
              <a:gd name="connsiteX8" fmla="*/ 216694 w 326231"/>
              <a:gd name="connsiteY8" fmla="*/ 0 h 597693"/>
              <a:gd name="connsiteX9" fmla="*/ 290513 w 326231"/>
              <a:gd name="connsiteY9" fmla="*/ 47625 h 597693"/>
              <a:gd name="connsiteX10" fmla="*/ 264319 w 326231"/>
              <a:gd name="connsiteY10" fmla="*/ 119062 h 597693"/>
              <a:gd name="connsiteX11" fmla="*/ 240506 w 326231"/>
              <a:gd name="connsiteY11" fmla="*/ 176212 h 597693"/>
              <a:gd name="connsiteX12" fmla="*/ 326231 w 326231"/>
              <a:gd name="connsiteY12" fmla="*/ 219075 h 597693"/>
              <a:gd name="connsiteX13" fmla="*/ 278606 w 326231"/>
              <a:gd name="connsiteY13" fmla="*/ 300037 h 597693"/>
              <a:gd name="connsiteX14" fmla="*/ 204788 w 326231"/>
              <a:gd name="connsiteY14" fmla="*/ 357187 h 597693"/>
              <a:gd name="connsiteX15" fmla="*/ 316706 w 326231"/>
              <a:gd name="connsiteY15" fmla="*/ 328612 h 597693"/>
              <a:gd name="connsiteX16" fmla="*/ 292894 w 326231"/>
              <a:gd name="connsiteY16" fmla="*/ 395287 h 597693"/>
              <a:gd name="connsiteX17" fmla="*/ 221456 w 326231"/>
              <a:gd name="connsiteY17" fmla="*/ 492918 h 597693"/>
              <a:gd name="connsiteX18" fmla="*/ 71438 w 326231"/>
              <a:gd name="connsiteY18" fmla="*/ 597693 h 597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6231" h="597693">
                <a:moveTo>
                  <a:pt x="71438" y="597693"/>
                </a:moveTo>
                <a:lnTo>
                  <a:pt x="0" y="492918"/>
                </a:lnTo>
                <a:lnTo>
                  <a:pt x="69056" y="390525"/>
                </a:lnTo>
                <a:lnTo>
                  <a:pt x="30956" y="340518"/>
                </a:lnTo>
                <a:lnTo>
                  <a:pt x="164306" y="250031"/>
                </a:lnTo>
                <a:lnTo>
                  <a:pt x="200025" y="140493"/>
                </a:lnTo>
                <a:lnTo>
                  <a:pt x="192881" y="42862"/>
                </a:lnTo>
                <a:lnTo>
                  <a:pt x="164306" y="9525"/>
                </a:lnTo>
                <a:lnTo>
                  <a:pt x="216694" y="0"/>
                </a:lnTo>
                <a:lnTo>
                  <a:pt x="290513" y="47625"/>
                </a:lnTo>
                <a:lnTo>
                  <a:pt x="264319" y="119062"/>
                </a:lnTo>
                <a:lnTo>
                  <a:pt x="240506" y="176212"/>
                </a:lnTo>
                <a:lnTo>
                  <a:pt x="326231" y="219075"/>
                </a:lnTo>
                <a:lnTo>
                  <a:pt x="278606" y="300037"/>
                </a:lnTo>
                <a:lnTo>
                  <a:pt x="204788" y="357187"/>
                </a:lnTo>
                <a:lnTo>
                  <a:pt x="316706" y="328612"/>
                </a:lnTo>
                <a:lnTo>
                  <a:pt x="292894" y="395287"/>
                </a:lnTo>
                <a:lnTo>
                  <a:pt x="221456" y="492918"/>
                </a:lnTo>
                <a:lnTo>
                  <a:pt x="71438" y="597693"/>
                </a:lnTo>
                <a:close/>
              </a:path>
            </a:pathLst>
          </a:cu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Flecha abajo 13"/>
          <p:cNvSpPr/>
          <p:nvPr/>
        </p:nvSpPr>
        <p:spPr>
          <a:xfrm>
            <a:off x="564951" y="3270605"/>
            <a:ext cx="703659" cy="931906"/>
          </a:xfrm>
          <a:prstGeom prst="downArrow">
            <a:avLst/>
          </a:pr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4738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0" y="0"/>
            <a:ext cx="12254248" cy="6858000"/>
            <a:chOff x="0" y="0"/>
            <a:chExt cx="12254248" cy="6858000"/>
          </a:xfrm>
        </p:grpSpPr>
        <p:grpSp>
          <p:nvGrpSpPr>
            <p:cNvPr id="13" name="Grupo 12"/>
            <p:cNvGrpSpPr/>
            <p:nvPr/>
          </p:nvGrpSpPr>
          <p:grpSpPr>
            <a:xfrm>
              <a:off x="0" y="0"/>
              <a:ext cx="12254248" cy="6858000"/>
              <a:chOff x="0" y="0"/>
              <a:chExt cx="12254248" cy="6858000"/>
            </a:xfrm>
          </p:grpSpPr>
          <p:sp>
            <p:nvSpPr>
              <p:cNvPr id="12" name="Rectángulo 11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100000">
                    <a:schemeClr val="bg1">
                      <a:lumMod val="85000"/>
                      <a:lumOff val="15000"/>
                    </a:schemeClr>
                  </a:gs>
                </a:gsLst>
                <a:lin ang="162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" name="Forma libre 6"/>
              <p:cNvSpPr/>
              <p:nvPr/>
            </p:nvSpPr>
            <p:spPr>
              <a:xfrm>
                <a:off x="11281893" y="2949262"/>
                <a:ext cx="927279" cy="927279"/>
              </a:xfrm>
              <a:custGeom>
                <a:avLst/>
                <a:gdLst>
                  <a:gd name="connsiteX0" fmla="*/ 0 w 927279"/>
                  <a:gd name="connsiteY0" fmla="*/ 927279 h 927279"/>
                  <a:gd name="connsiteX1" fmla="*/ 927279 w 927279"/>
                  <a:gd name="connsiteY1" fmla="*/ 0 h 927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27279" h="927279">
                    <a:moveTo>
                      <a:pt x="0" y="927279"/>
                    </a:moveTo>
                    <a:lnTo>
                      <a:pt x="927279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" name="Forma libre 7"/>
              <p:cNvSpPr/>
              <p:nvPr/>
            </p:nvSpPr>
            <p:spPr>
              <a:xfrm>
                <a:off x="10438327" y="3055915"/>
                <a:ext cx="1796603" cy="1790164"/>
              </a:xfrm>
              <a:custGeom>
                <a:avLst/>
                <a:gdLst>
                  <a:gd name="connsiteX0" fmla="*/ 0 w 1796603"/>
                  <a:gd name="connsiteY0" fmla="*/ 1790164 h 1790164"/>
                  <a:gd name="connsiteX1" fmla="*/ 1796603 w 1796603"/>
                  <a:gd name="connsiteY1" fmla="*/ 0 h 1790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96603" h="1790164">
                    <a:moveTo>
                      <a:pt x="0" y="1790164"/>
                    </a:moveTo>
                    <a:lnTo>
                      <a:pt x="1796603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" name="Forma libre 8"/>
              <p:cNvSpPr/>
              <p:nvPr/>
            </p:nvSpPr>
            <p:spPr>
              <a:xfrm>
                <a:off x="9227444" y="3142446"/>
                <a:ext cx="3013925" cy="3042500"/>
              </a:xfrm>
              <a:custGeom>
                <a:avLst/>
                <a:gdLst>
                  <a:gd name="connsiteX0" fmla="*/ 0 w 3032975"/>
                  <a:gd name="connsiteY0" fmla="*/ 3032975 h 3032975"/>
                  <a:gd name="connsiteX1" fmla="*/ 3032975 w 3032975"/>
                  <a:gd name="connsiteY1" fmla="*/ 0 h 3032975"/>
                  <a:gd name="connsiteX0" fmla="*/ 0 w 3013925"/>
                  <a:gd name="connsiteY0" fmla="*/ 3042500 h 3042500"/>
                  <a:gd name="connsiteX1" fmla="*/ 3013925 w 3013925"/>
                  <a:gd name="connsiteY1" fmla="*/ 0 h 304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13925" h="3042500">
                    <a:moveTo>
                      <a:pt x="0" y="3042500"/>
                    </a:moveTo>
                    <a:lnTo>
                      <a:pt x="301392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" name="Forma libre 9"/>
              <p:cNvSpPr/>
              <p:nvPr/>
            </p:nvSpPr>
            <p:spPr>
              <a:xfrm>
                <a:off x="10283780" y="3251915"/>
                <a:ext cx="1938271" cy="1938271"/>
              </a:xfrm>
              <a:custGeom>
                <a:avLst/>
                <a:gdLst>
                  <a:gd name="connsiteX0" fmla="*/ 0 w 1938271"/>
                  <a:gd name="connsiteY0" fmla="*/ 1938271 h 1938271"/>
                  <a:gd name="connsiteX1" fmla="*/ 1938271 w 1938271"/>
                  <a:gd name="connsiteY1" fmla="*/ 0 h 1938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938271" h="1938271">
                    <a:moveTo>
                      <a:pt x="0" y="1938271"/>
                    </a:moveTo>
                    <a:lnTo>
                      <a:pt x="1938271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" name="Forma libre 10"/>
              <p:cNvSpPr/>
              <p:nvPr/>
            </p:nvSpPr>
            <p:spPr>
              <a:xfrm>
                <a:off x="10908406" y="3618963"/>
                <a:ext cx="1345842" cy="1332964"/>
              </a:xfrm>
              <a:custGeom>
                <a:avLst/>
                <a:gdLst>
                  <a:gd name="connsiteX0" fmla="*/ 0 w 1345842"/>
                  <a:gd name="connsiteY0" fmla="*/ 1332964 h 1332964"/>
                  <a:gd name="connsiteX1" fmla="*/ 1345842 w 1345842"/>
                  <a:gd name="connsiteY1" fmla="*/ 0 h 133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45842" h="1332964">
                    <a:moveTo>
                      <a:pt x="0" y="1332964"/>
                    </a:moveTo>
                    <a:lnTo>
                      <a:pt x="134584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2" name="Rectángulo 1"/>
            <p:cNvSpPr/>
            <p:nvPr/>
          </p:nvSpPr>
          <p:spPr>
            <a:xfrm>
              <a:off x="0" y="0"/>
              <a:ext cx="5591595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6000" dirty="0" smtClean="0">
                  <a:ln w="0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Agency FB" panose="020B0503020202020204" pitchFamily="34" charset="0"/>
                </a:rPr>
                <a:t>LOOBY MULTIJUGADOR</a:t>
              </a:r>
              <a:endParaRPr lang="es-ES" sz="6000" b="0" cap="none" spc="0" dirty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</a:endParaRPr>
            </a:p>
          </p:txBody>
        </p:sp>
      </p:grpSp>
      <p:sp>
        <p:nvSpPr>
          <p:cNvPr id="16" name="Rectángulo 15">
            <a:hlinkClick r:id="rId2" action="ppaction://hlinksldjump"/>
          </p:cNvPr>
          <p:cNvSpPr/>
          <p:nvPr/>
        </p:nvSpPr>
        <p:spPr>
          <a:xfrm>
            <a:off x="-518614" y="1637731"/>
            <a:ext cx="6522159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BUSCAR PARTIDA</a:t>
            </a: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7" name="Rectángulo 16">
            <a:hlinkClick r:id="rId3" action="ppaction://hlinksldjump"/>
          </p:cNvPr>
          <p:cNvSpPr/>
          <p:nvPr/>
        </p:nvSpPr>
        <p:spPr>
          <a:xfrm>
            <a:off x="-518614" y="3055915"/>
            <a:ext cx="6522159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PERSONALIZAR</a:t>
            </a:r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8" name="Rectángulo 17">
            <a:hlinkClick r:id="rId4" action="ppaction://hlinksldjump"/>
          </p:cNvPr>
          <p:cNvSpPr/>
          <p:nvPr/>
        </p:nvSpPr>
        <p:spPr>
          <a:xfrm>
            <a:off x="-518614" y="4474099"/>
            <a:ext cx="6522160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ATRAS</a:t>
            </a:r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150125" y="1760561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/>
          <p:cNvSpPr/>
          <p:nvPr/>
        </p:nvSpPr>
        <p:spPr>
          <a:xfrm>
            <a:off x="150125" y="3165770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/>
          <p:cNvSpPr/>
          <p:nvPr/>
        </p:nvSpPr>
        <p:spPr>
          <a:xfrm>
            <a:off x="150125" y="4583953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/>
          <p:cNvSpPr/>
          <p:nvPr/>
        </p:nvSpPr>
        <p:spPr>
          <a:xfrm>
            <a:off x="304800" y="4752975"/>
            <a:ext cx="493711" cy="91916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5" name="Grupo 54"/>
          <p:cNvGrpSpPr/>
          <p:nvPr/>
        </p:nvGrpSpPr>
        <p:grpSpPr>
          <a:xfrm>
            <a:off x="859631" y="4774407"/>
            <a:ext cx="471488" cy="757237"/>
            <a:chOff x="859631" y="4774407"/>
            <a:chExt cx="471488" cy="757237"/>
          </a:xfrm>
        </p:grpSpPr>
        <p:sp>
          <p:nvSpPr>
            <p:cNvPr id="51" name="Elipse 50"/>
            <p:cNvSpPr/>
            <p:nvPr/>
          </p:nvSpPr>
          <p:spPr>
            <a:xfrm>
              <a:off x="1016794" y="4774407"/>
              <a:ext cx="286722" cy="259556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Forma libre 51"/>
            <p:cNvSpPr/>
            <p:nvPr/>
          </p:nvSpPr>
          <p:spPr>
            <a:xfrm>
              <a:off x="869156" y="5038725"/>
              <a:ext cx="285750" cy="21431"/>
            </a:xfrm>
            <a:custGeom>
              <a:avLst/>
              <a:gdLst>
                <a:gd name="connsiteX0" fmla="*/ 285750 w 285750"/>
                <a:gd name="connsiteY0" fmla="*/ 0 h 21431"/>
                <a:gd name="connsiteX1" fmla="*/ 0 w 285750"/>
                <a:gd name="connsiteY1" fmla="*/ 21431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0" h="21431">
                  <a:moveTo>
                    <a:pt x="285750" y="0"/>
                  </a:moveTo>
                  <a:lnTo>
                    <a:pt x="0" y="21431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3" name="Forma libre 52"/>
            <p:cNvSpPr/>
            <p:nvPr/>
          </p:nvSpPr>
          <p:spPr>
            <a:xfrm>
              <a:off x="859631" y="5033963"/>
              <a:ext cx="471488" cy="497681"/>
            </a:xfrm>
            <a:custGeom>
              <a:avLst/>
              <a:gdLst>
                <a:gd name="connsiteX0" fmla="*/ 295275 w 471488"/>
                <a:gd name="connsiteY0" fmla="*/ 0 h 497681"/>
                <a:gd name="connsiteX1" fmla="*/ 283369 w 471488"/>
                <a:gd name="connsiteY1" fmla="*/ 266700 h 497681"/>
                <a:gd name="connsiteX2" fmla="*/ 92869 w 471488"/>
                <a:gd name="connsiteY2" fmla="*/ 330993 h 497681"/>
                <a:gd name="connsiteX3" fmla="*/ 0 w 471488"/>
                <a:gd name="connsiteY3" fmla="*/ 497681 h 497681"/>
                <a:gd name="connsiteX4" fmla="*/ 92869 w 471488"/>
                <a:gd name="connsiteY4" fmla="*/ 335756 h 497681"/>
                <a:gd name="connsiteX5" fmla="*/ 283369 w 471488"/>
                <a:gd name="connsiteY5" fmla="*/ 264318 h 497681"/>
                <a:gd name="connsiteX6" fmla="*/ 342900 w 471488"/>
                <a:gd name="connsiteY6" fmla="*/ 435768 h 497681"/>
                <a:gd name="connsiteX7" fmla="*/ 471488 w 471488"/>
                <a:gd name="connsiteY7" fmla="*/ 314325 h 49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488" h="497681">
                  <a:moveTo>
                    <a:pt x="295275" y="0"/>
                  </a:moveTo>
                  <a:lnTo>
                    <a:pt x="283369" y="266700"/>
                  </a:lnTo>
                  <a:lnTo>
                    <a:pt x="92869" y="330993"/>
                  </a:lnTo>
                  <a:lnTo>
                    <a:pt x="0" y="497681"/>
                  </a:lnTo>
                  <a:lnTo>
                    <a:pt x="92869" y="335756"/>
                  </a:lnTo>
                  <a:lnTo>
                    <a:pt x="283369" y="264318"/>
                  </a:lnTo>
                  <a:lnTo>
                    <a:pt x="342900" y="435768"/>
                  </a:lnTo>
                  <a:lnTo>
                    <a:pt x="471488" y="3143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4" name="Forma libre 53"/>
            <p:cNvSpPr/>
            <p:nvPr/>
          </p:nvSpPr>
          <p:spPr>
            <a:xfrm>
              <a:off x="1157287" y="5036344"/>
              <a:ext cx="47625" cy="161925"/>
            </a:xfrm>
            <a:custGeom>
              <a:avLst/>
              <a:gdLst>
                <a:gd name="connsiteX0" fmla="*/ 0 w 197643"/>
                <a:gd name="connsiteY0" fmla="*/ 0 h 161925"/>
                <a:gd name="connsiteX1" fmla="*/ 47625 w 197643"/>
                <a:gd name="connsiteY1" fmla="*/ 161925 h 161925"/>
                <a:gd name="connsiteX2" fmla="*/ 197643 w 197643"/>
                <a:gd name="connsiteY2" fmla="*/ 28575 h 161925"/>
                <a:gd name="connsiteX0" fmla="*/ 0 w 66674"/>
                <a:gd name="connsiteY0" fmla="*/ 0 h 204788"/>
                <a:gd name="connsiteX1" fmla="*/ 47625 w 66674"/>
                <a:gd name="connsiteY1" fmla="*/ 161925 h 204788"/>
                <a:gd name="connsiteX2" fmla="*/ 66674 w 66674"/>
                <a:gd name="connsiteY2" fmla="*/ 204788 h 204788"/>
                <a:gd name="connsiteX0" fmla="*/ 0 w 47625"/>
                <a:gd name="connsiteY0" fmla="*/ 0 h 161925"/>
                <a:gd name="connsiteX1" fmla="*/ 47625 w 47625"/>
                <a:gd name="connsiteY1" fmla="*/ 1619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25" h="161925">
                  <a:moveTo>
                    <a:pt x="0" y="0"/>
                  </a:moveTo>
                  <a:lnTo>
                    <a:pt x="47625" y="1619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56" name="Rectángulo 55"/>
          <p:cNvSpPr/>
          <p:nvPr/>
        </p:nvSpPr>
        <p:spPr>
          <a:xfrm>
            <a:off x="6576757" y="0"/>
            <a:ext cx="51090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BOX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EDITION</a:t>
            </a:r>
            <a:endParaRPr lang="es-ES" sz="3200" b="0" cap="none" spc="0" dirty="0">
              <a:ln w="0"/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Elipse 2"/>
          <p:cNvSpPr/>
          <p:nvPr/>
        </p:nvSpPr>
        <p:spPr>
          <a:xfrm>
            <a:off x="466404" y="1883922"/>
            <a:ext cx="909637" cy="81915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Forma libre 3"/>
          <p:cNvSpPr/>
          <p:nvPr/>
        </p:nvSpPr>
        <p:spPr>
          <a:xfrm>
            <a:off x="635794" y="1881188"/>
            <a:ext cx="561975" cy="540543"/>
          </a:xfrm>
          <a:custGeom>
            <a:avLst/>
            <a:gdLst>
              <a:gd name="connsiteX0" fmla="*/ 78581 w 561975"/>
              <a:gd name="connsiteY0" fmla="*/ 47625 h 540543"/>
              <a:gd name="connsiteX1" fmla="*/ 273844 w 561975"/>
              <a:gd name="connsiteY1" fmla="*/ 0 h 540543"/>
              <a:gd name="connsiteX2" fmla="*/ 416719 w 561975"/>
              <a:gd name="connsiteY2" fmla="*/ 21431 h 540543"/>
              <a:gd name="connsiteX3" fmla="*/ 433387 w 561975"/>
              <a:gd name="connsiteY3" fmla="*/ 164306 h 540543"/>
              <a:gd name="connsiteX4" fmla="*/ 561975 w 561975"/>
              <a:gd name="connsiteY4" fmla="*/ 250031 h 540543"/>
              <a:gd name="connsiteX5" fmla="*/ 500062 w 561975"/>
              <a:gd name="connsiteY5" fmla="*/ 338137 h 540543"/>
              <a:gd name="connsiteX6" fmla="*/ 404812 w 561975"/>
              <a:gd name="connsiteY6" fmla="*/ 428625 h 540543"/>
              <a:gd name="connsiteX7" fmla="*/ 309562 w 561975"/>
              <a:gd name="connsiteY7" fmla="*/ 414337 h 540543"/>
              <a:gd name="connsiteX8" fmla="*/ 338137 w 561975"/>
              <a:gd name="connsiteY8" fmla="*/ 507206 h 540543"/>
              <a:gd name="connsiteX9" fmla="*/ 233362 w 561975"/>
              <a:gd name="connsiteY9" fmla="*/ 540543 h 540543"/>
              <a:gd name="connsiteX10" fmla="*/ 140494 w 561975"/>
              <a:gd name="connsiteY10" fmla="*/ 435768 h 540543"/>
              <a:gd name="connsiteX11" fmla="*/ 0 w 561975"/>
              <a:gd name="connsiteY11" fmla="*/ 407193 h 540543"/>
              <a:gd name="connsiteX12" fmla="*/ 119062 w 561975"/>
              <a:gd name="connsiteY12" fmla="*/ 307181 h 540543"/>
              <a:gd name="connsiteX13" fmla="*/ 126206 w 561975"/>
              <a:gd name="connsiteY13" fmla="*/ 283368 h 540543"/>
              <a:gd name="connsiteX14" fmla="*/ 19050 w 561975"/>
              <a:gd name="connsiteY14" fmla="*/ 278606 h 540543"/>
              <a:gd name="connsiteX15" fmla="*/ 80962 w 561975"/>
              <a:gd name="connsiteY15" fmla="*/ 192881 h 540543"/>
              <a:gd name="connsiteX16" fmla="*/ 185737 w 561975"/>
              <a:gd name="connsiteY16" fmla="*/ 109537 h 540543"/>
              <a:gd name="connsiteX17" fmla="*/ 78581 w 561975"/>
              <a:gd name="connsiteY17" fmla="*/ 47625 h 54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61975" h="540543">
                <a:moveTo>
                  <a:pt x="78581" y="47625"/>
                </a:moveTo>
                <a:lnTo>
                  <a:pt x="273844" y="0"/>
                </a:lnTo>
                <a:lnTo>
                  <a:pt x="416719" y="21431"/>
                </a:lnTo>
                <a:lnTo>
                  <a:pt x="433387" y="164306"/>
                </a:lnTo>
                <a:lnTo>
                  <a:pt x="561975" y="250031"/>
                </a:lnTo>
                <a:lnTo>
                  <a:pt x="500062" y="338137"/>
                </a:lnTo>
                <a:lnTo>
                  <a:pt x="404812" y="428625"/>
                </a:lnTo>
                <a:lnTo>
                  <a:pt x="309562" y="414337"/>
                </a:lnTo>
                <a:lnTo>
                  <a:pt x="338137" y="507206"/>
                </a:lnTo>
                <a:lnTo>
                  <a:pt x="233362" y="540543"/>
                </a:lnTo>
                <a:lnTo>
                  <a:pt x="140494" y="435768"/>
                </a:lnTo>
                <a:lnTo>
                  <a:pt x="0" y="407193"/>
                </a:lnTo>
                <a:lnTo>
                  <a:pt x="119062" y="307181"/>
                </a:lnTo>
                <a:cubicBezTo>
                  <a:pt x="126457" y="284997"/>
                  <a:pt x="126206" y="293280"/>
                  <a:pt x="126206" y="283368"/>
                </a:cubicBezTo>
                <a:lnTo>
                  <a:pt x="19050" y="278606"/>
                </a:lnTo>
                <a:lnTo>
                  <a:pt x="80962" y="192881"/>
                </a:lnTo>
                <a:lnTo>
                  <a:pt x="185737" y="109537"/>
                </a:lnTo>
                <a:lnTo>
                  <a:pt x="78581" y="47625"/>
                </a:lnTo>
                <a:close/>
              </a:path>
            </a:pathLst>
          </a:cu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Forma libre 4"/>
          <p:cNvSpPr/>
          <p:nvPr/>
        </p:nvSpPr>
        <p:spPr>
          <a:xfrm>
            <a:off x="488156" y="2359819"/>
            <a:ext cx="428625" cy="333375"/>
          </a:xfrm>
          <a:custGeom>
            <a:avLst/>
            <a:gdLst>
              <a:gd name="connsiteX0" fmla="*/ 0 w 428625"/>
              <a:gd name="connsiteY0" fmla="*/ 30956 h 333375"/>
              <a:gd name="connsiteX1" fmla="*/ 114300 w 428625"/>
              <a:gd name="connsiteY1" fmla="*/ 0 h 333375"/>
              <a:gd name="connsiteX2" fmla="*/ 242888 w 428625"/>
              <a:gd name="connsiteY2" fmla="*/ 52387 h 333375"/>
              <a:gd name="connsiteX3" fmla="*/ 304800 w 428625"/>
              <a:gd name="connsiteY3" fmla="*/ 171450 h 333375"/>
              <a:gd name="connsiteX4" fmla="*/ 407194 w 428625"/>
              <a:gd name="connsiteY4" fmla="*/ 171450 h 333375"/>
              <a:gd name="connsiteX5" fmla="*/ 428625 w 428625"/>
              <a:gd name="connsiteY5" fmla="*/ 333375 h 333375"/>
              <a:gd name="connsiteX6" fmla="*/ 245269 w 428625"/>
              <a:gd name="connsiteY6" fmla="*/ 304800 h 333375"/>
              <a:gd name="connsiteX7" fmla="*/ 28575 w 428625"/>
              <a:gd name="connsiteY7" fmla="*/ 104775 h 333375"/>
              <a:gd name="connsiteX8" fmla="*/ 0 w 428625"/>
              <a:gd name="connsiteY8" fmla="*/ 30956 h 333375"/>
              <a:gd name="connsiteX0" fmla="*/ 0 w 428625"/>
              <a:gd name="connsiteY0" fmla="*/ 30956 h 333375"/>
              <a:gd name="connsiteX1" fmla="*/ 114300 w 428625"/>
              <a:gd name="connsiteY1" fmla="*/ 0 h 333375"/>
              <a:gd name="connsiteX2" fmla="*/ 242888 w 428625"/>
              <a:gd name="connsiteY2" fmla="*/ 52387 h 333375"/>
              <a:gd name="connsiteX3" fmla="*/ 304800 w 428625"/>
              <a:gd name="connsiteY3" fmla="*/ 171450 h 333375"/>
              <a:gd name="connsiteX4" fmla="*/ 407194 w 428625"/>
              <a:gd name="connsiteY4" fmla="*/ 171450 h 333375"/>
              <a:gd name="connsiteX5" fmla="*/ 428625 w 428625"/>
              <a:gd name="connsiteY5" fmla="*/ 333375 h 333375"/>
              <a:gd name="connsiteX6" fmla="*/ 245269 w 428625"/>
              <a:gd name="connsiteY6" fmla="*/ 304800 h 333375"/>
              <a:gd name="connsiteX7" fmla="*/ 111919 w 428625"/>
              <a:gd name="connsiteY7" fmla="*/ 228600 h 333375"/>
              <a:gd name="connsiteX8" fmla="*/ 28575 w 428625"/>
              <a:gd name="connsiteY8" fmla="*/ 104775 h 333375"/>
              <a:gd name="connsiteX9" fmla="*/ 0 w 428625"/>
              <a:gd name="connsiteY9" fmla="*/ 30956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8625" h="333375">
                <a:moveTo>
                  <a:pt x="0" y="30956"/>
                </a:moveTo>
                <a:lnTo>
                  <a:pt x="114300" y="0"/>
                </a:lnTo>
                <a:lnTo>
                  <a:pt x="242888" y="52387"/>
                </a:lnTo>
                <a:lnTo>
                  <a:pt x="304800" y="171450"/>
                </a:lnTo>
                <a:lnTo>
                  <a:pt x="407194" y="171450"/>
                </a:lnTo>
                <a:lnTo>
                  <a:pt x="428625" y="333375"/>
                </a:lnTo>
                <a:lnTo>
                  <a:pt x="245269" y="304800"/>
                </a:lnTo>
                <a:cubicBezTo>
                  <a:pt x="206375" y="269081"/>
                  <a:pt x="150813" y="264319"/>
                  <a:pt x="111919" y="228600"/>
                </a:cubicBezTo>
                <a:lnTo>
                  <a:pt x="28575" y="104775"/>
                </a:lnTo>
                <a:lnTo>
                  <a:pt x="0" y="30956"/>
                </a:lnTo>
                <a:close/>
              </a:path>
            </a:pathLst>
          </a:cu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Forma libre 5"/>
          <p:cNvSpPr/>
          <p:nvPr/>
        </p:nvSpPr>
        <p:spPr>
          <a:xfrm>
            <a:off x="1028700" y="2071688"/>
            <a:ext cx="326231" cy="597693"/>
          </a:xfrm>
          <a:custGeom>
            <a:avLst/>
            <a:gdLst>
              <a:gd name="connsiteX0" fmla="*/ 71438 w 326231"/>
              <a:gd name="connsiteY0" fmla="*/ 597693 h 597693"/>
              <a:gd name="connsiteX1" fmla="*/ 0 w 326231"/>
              <a:gd name="connsiteY1" fmla="*/ 492918 h 597693"/>
              <a:gd name="connsiteX2" fmla="*/ 69056 w 326231"/>
              <a:gd name="connsiteY2" fmla="*/ 390525 h 597693"/>
              <a:gd name="connsiteX3" fmla="*/ 30956 w 326231"/>
              <a:gd name="connsiteY3" fmla="*/ 340518 h 597693"/>
              <a:gd name="connsiteX4" fmla="*/ 164306 w 326231"/>
              <a:gd name="connsiteY4" fmla="*/ 250031 h 597693"/>
              <a:gd name="connsiteX5" fmla="*/ 200025 w 326231"/>
              <a:gd name="connsiteY5" fmla="*/ 140493 h 597693"/>
              <a:gd name="connsiteX6" fmla="*/ 192881 w 326231"/>
              <a:gd name="connsiteY6" fmla="*/ 42862 h 597693"/>
              <a:gd name="connsiteX7" fmla="*/ 164306 w 326231"/>
              <a:gd name="connsiteY7" fmla="*/ 9525 h 597693"/>
              <a:gd name="connsiteX8" fmla="*/ 216694 w 326231"/>
              <a:gd name="connsiteY8" fmla="*/ 0 h 597693"/>
              <a:gd name="connsiteX9" fmla="*/ 290513 w 326231"/>
              <a:gd name="connsiteY9" fmla="*/ 47625 h 597693"/>
              <a:gd name="connsiteX10" fmla="*/ 264319 w 326231"/>
              <a:gd name="connsiteY10" fmla="*/ 119062 h 597693"/>
              <a:gd name="connsiteX11" fmla="*/ 240506 w 326231"/>
              <a:gd name="connsiteY11" fmla="*/ 176212 h 597693"/>
              <a:gd name="connsiteX12" fmla="*/ 326231 w 326231"/>
              <a:gd name="connsiteY12" fmla="*/ 219075 h 597693"/>
              <a:gd name="connsiteX13" fmla="*/ 278606 w 326231"/>
              <a:gd name="connsiteY13" fmla="*/ 300037 h 597693"/>
              <a:gd name="connsiteX14" fmla="*/ 204788 w 326231"/>
              <a:gd name="connsiteY14" fmla="*/ 357187 h 597693"/>
              <a:gd name="connsiteX15" fmla="*/ 316706 w 326231"/>
              <a:gd name="connsiteY15" fmla="*/ 328612 h 597693"/>
              <a:gd name="connsiteX16" fmla="*/ 292894 w 326231"/>
              <a:gd name="connsiteY16" fmla="*/ 395287 h 597693"/>
              <a:gd name="connsiteX17" fmla="*/ 221456 w 326231"/>
              <a:gd name="connsiteY17" fmla="*/ 492918 h 597693"/>
              <a:gd name="connsiteX18" fmla="*/ 71438 w 326231"/>
              <a:gd name="connsiteY18" fmla="*/ 597693 h 597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6231" h="597693">
                <a:moveTo>
                  <a:pt x="71438" y="597693"/>
                </a:moveTo>
                <a:lnTo>
                  <a:pt x="0" y="492918"/>
                </a:lnTo>
                <a:lnTo>
                  <a:pt x="69056" y="390525"/>
                </a:lnTo>
                <a:lnTo>
                  <a:pt x="30956" y="340518"/>
                </a:lnTo>
                <a:lnTo>
                  <a:pt x="164306" y="250031"/>
                </a:lnTo>
                <a:lnTo>
                  <a:pt x="200025" y="140493"/>
                </a:lnTo>
                <a:lnTo>
                  <a:pt x="192881" y="42862"/>
                </a:lnTo>
                <a:lnTo>
                  <a:pt x="164306" y="9525"/>
                </a:lnTo>
                <a:lnTo>
                  <a:pt x="216694" y="0"/>
                </a:lnTo>
                <a:lnTo>
                  <a:pt x="290513" y="47625"/>
                </a:lnTo>
                <a:lnTo>
                  <a:pt x="264319" y="119062"/>
                </a:lnTo>
                <a:lnTo>
                  <a:pt x="240506" y="176212"/>
                </a:lnTo>
                <a:lnTo>
                  <a:pt x="326231" y="219075"/>
                </a:lnTo>
                <a:lnTo>
                  <a:pt x="278606" y="300037"/>
                </a:lnTo>
                <a:lnTo>
                  <a:pt x="204788" y="357187"/>
                </a:lnTo>
                <a:lnTo>
                  <a:pt x="316706" y="328612"/>
                </a:lnTo>
                <a:lnTo>
                  <a:pt x="292894" y="395287"/>
                </a:lnTo>
                <a:lnTo>
                  <a:pt x="221456" y="492918"/>
                </a:lnTo>
                <a:lnTo>
                  <a:pt x="71438" y="597693"/>
                </a:lnTo>
                <a:close/>
              </a:path>
            </a:pathLst>
          </a:cu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9" name="Grupo 28"/>
          <p:cNvGrpSpPr/>
          <p:nvPr/>
        </p:nvGrpSpPr>
        <p:grpSpPr>
          <a:xfrm>
            <a:off x="215343" y="2113337"/>
            <a:ext cx="714375" cy="638175"/>
            <a:chOff x="438150" y="3429000"/>
            <a:chExt cx="714375" cy="638175"/>
          </a:xfrm>
        </p:grpSpPr>
        <p:sp>
          <p:nvSpPr>
            <p:cNvPr id="30" name="Elipse 29"/>
            <p:cNvSpPr/>
            <p:nvPr/>
          </p:nvSpPr>
          <p:spPr>
            <a:xfrm>
              <a:off x="460375" y="3429000"/>
              <a:ext cx="323850" cy="282680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1" name="Forma libre 30"/>
            <p:cNvSpPr/>
            <p:nvPr/>
          </p:nvSpPr>
          <p:spPr>
            <a:xfrm>
              <a:off x="438150" y="3714750"/>
              <a:ext cx="368300" cy="352425"/>
            </a:xfrm>
            <a:custGeom>
              <a:avLst/>
              <a:gdLst>
                <a:gd name="connsiteX0" fmla="*/ 180975 w 368300"/>
                <a:gd name="connsiteY0" fmla="*/ 0 h 352425"/>
                <a:gd name="connsiteX1" fmla="*/ 184150 w 368300"/>
                <a:gd name="connsiteY1" fmla="*/ 184150 h 352425"/>
                <a:gd name="connsiteX2" fmla="*/ 365125 w 368300"/>
                <a:gd name="connsiteY2" fmla="*/ 190500 h 352425"/>
                <a:gd name="connsiteX3" fmla="*/ 368300 w 368300"/>
                <a:gd name="connsiteY3" fmla="*/ 349250 h 352425"/>
                <a:gd name="connsiteX4" fmla="*/ 361950 w 368300"/>
                <a:gd name="connsiteY4" fmla="*/ 180975 h 352425"/>
                <a:gd name="connsiteX5" fmla="*/ 184150 w 368300"/>
                <a:gd name="connsiteY5" fmla="*/ 177800 h 352425"/>
                <a:gd name="connsiteX6" fmla="*/ 190500 w 368300"/>
                <a:gd name="connsiteY6" fmla="*/ 352425 h 352425"/>
                <a:gd name="connsiteX7" fmla="*/ 0 w 368300"/>
                <a:gd name="connsiteY7" fmla="*/ 34290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300" h="352425">
                  <a:moveTo>
                    <a:pt x="180975" y="0"/>
                  </a:moveTo>
                  <a:cubicBezTo>
                    <a:pt x="182033" y="61383"/>
                    <a:pt x="183092" y="122767"/>
                    <a:pt x="184150" y="184150"/>
                  </a:cubicBezTo>
                  <a:lnTo>
                    <a:pt x="365125" y="190500"/>
                  </a:lnTo>
                  <a:cubicBezTo>
                    <a:pt x="366183" y="243417"/>
                    <a:pt x="367242" y="296333"/>
                    <a:pt x="368300" y="349250"/>
                  </a:cubicBezTo>
                  <a:lnTo>
                    <a:pt x="361950" y="180975"/>
                  </a:lnTo>
                  <a:lnTo>
                    <a:pt x="184150" y="177800"/>
                  </a:lnTo>
                  <a:lnTo>
                    <a:pt x="190500" y="352425"/>
                  </a:lnTo>
                  <a:lnTo>
                    <a:pt x="0" y="34290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2" name="Forma libre 31"/>
            <p:cNvSpPr/>
            <p:nvPr/>
          </p:nvSpPr>
          <p:spPr>
            <a:xfrm>
              <a:off x="876300" y="3708400"/>
              <a:ext cx="107950" cy="101600"/>
            </a:xfrm>
            <a:custGeom>
              <a:avLst/>
              <a:gdLst>
                <a:gd name="connsiteX0" fmla="*/ 0 w 107950"/>
                <a:gd name="connsiteY0" fmla="*/ 38100 h 101600"/>
                <a:gd name="connsiteX1" fmla="*/ 101600 w 107950"/>
                <a:gd name="connsiteY1" fmla="*/ 101600 h 101600"/>
                <a:gd name="connsiteX2" fmla="*/ 107950 w 107950"/>
                <a:gd name="connsiteY2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950" h="101600">
                  <a:moveTo>
                    <a:pt x="0" y="38100"/>
                  </a:moveTo>
                  <a:lnTo>
                    <a:pt x="101600" y="101600"/>
                  </a:lnTo>
                  <a:lnTo>
                    <a:pt x="10795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3" name="Forma libre 32"/>
            <p:cNvSpPr/>
            <p:nvPr/>
          </p:nvSpPr>
          <p:spPr>
            <a:xfrm>
              <a:off x="615950" y="3594937"/>
              <a:ext cx="536575" cy="254000"/>
            </a:xfrm>
            <a:custGeom>
              <a:avLst/>
              <a:gdLst>
                <a:gd name="connsiteX0" fmla="*/ 0 w 536575"/>
                <a:gd name="connsiteY0" fmla="*/ 79375 h 254000"/>
                <a:gd name="connsiteX1" fmla="*/ 12700 w 536575"/>
                <a:gd name="connsiteY1" fmla="*/ 161925 h 254000"/>
                <a:gd name="connsiteX2" fmla="*/ 101600 w 536575"/>
                <a:gd name="connsiteY2" fmla="*/ 155575 h 254000"/>
                <a:gd name="connsiteX3" fmla="*/ 127000 w 536575"/>
                <a:gd name="connsiteY3" fmla="*/ 136525 h 254000"/>
                <a:gd name="connsiteX4" fmla="*/ 117475 w 536575"/>
                <a:gd name="connsiteY4" fmla="*/ 254000 h 254000"/>
                <a:gd name="connsiteX5" fmla="*/ 171450 w 536575"/>
                <a:gd name="connsiteY5" fmla="*/ 254000 h 254000"/>
                <a:gd name="connsiteX6" fmla="*/ 184150 w 536575"/>
                <a:gd name="connsiteY6" fmla="*/ 161925 h 254000"/>
                <a:gd name="connsiteX7" fmla="*/ 273050 w 536575"/>
                <a:gd name="connsiteY7" fmla="*/ 168275 h 254000"/>
                <a:gd name="connsiteX8" fmla="*/ 333375 w 536575"/>
                <a:gd name="connsiteY8" fmla="*/ 139700 h 254000"/>
                <a:gd name="connsiteX9" fmla="*/ 527050 w 536575"/>
                <a:gd name="connsiteY9" fmla="*/ 139700 h 254000"/>
                <a:gd name="connsiteX10" fmla="*/ 536575 w 536575"/>
                <a:gd name="connsiteY10" fmla="*/ 63500 h 254000"/>
                <a:gd name="connsiteX11" fmla="*/ 266700 w 536575"/>
                <a:gd name="connsiteY11" fmla="*/ 63500 h 254000"/>
                <a:gd name="connsiteX12" fmla="*/ 377825 w 536575"/>
                <a:gd name="connsiteY12" fmla="*/ 63500 h 254000"/>
                <a:gd name="connsiteX13" fmla="*/ 371475 w 536575"/>
                <a:gd name="connsiteY13" fmla="*/ 0 h 254000"/>
                <a:gd name="connsiteX14" fmla="*/ 196850 w 536575"/>
                <a:gd name="connsiteY14" fmla="*/ 9525 h 254000"/>
                <a:gd name="connsiteX15" fmla="*/ 158750 w 536575"/>
                <a:gd name="connsiteY15" fmla="*/ 73025 h 254000"/>
                <a:gd name="connsiteX16" fmla="*/ 28575 w 536575"/>
                <a:gd name="connsiteY16" fmla="*/ 25400 h 254000"/>
                <a:gd name="connsiteX17" fmla="*/ 0 w 536575"/>
                <a:gd name="connsiteY17" fmla="*/ 79375 h 2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6575" h="254000">
                  <a:moveTo>
                    <a:pt x="0" y="79375"/>
                  </a:moveTo>
                  <a:lnTo>
                    <a:pt x="12700" y="161925"/>
                  </a:lnTo>
                  <a:lnTo>
                    <a:pt x="101600" y="155575"/>
                  </a:lnTo>
                  <a:lnTo>
                    <a:pt x="127000" y="136525"/>
                  </a:lnTo>
                  <a:lnTo>
                    <a:pt x="117475" y="254000"/>
                  </a:lnTo>
                  <a:lnTo>
                    <a:pt x="171450" y="254000"/>
                  </a:lnTo>
                  <a:lnTo>
                    <a:pt x="184150" y="161925"/>
                  </a:lnTo>
                  <a:lnTo>
                    <a:pt x="273050" y="168275"/>
                  </a:lnTo>
                  <a:lnTo>
                    <a:pt x="333375" y="139700"/>
                  </a:lnTo>
                  <a:lnTo>
                    <a:pt x="527050" y="139700"/>
                  </a:lnTo>
                  <a:lnTo>
                    <a:pt x="536575" y="63500"/>
                  </a:lnTo>
                  <a:lnTo>
                    <a:pt x="266700" y="63500"/>
                  </a:lnTo>
                  <a:lnTo>
                    <a:pt x="377825" y="63500"/>
                  </a:lnTo>
                  <a:lnTo>
                    <a:pt x="371475" y="0"/>
                  </a:lnTo>
                  <a:lnTo>
                    <a:pt x="196850" y="9525"/>
                  </a:lnTo>
                  <a:lnTo>
                    <a:pt x="158750" y="73025"/>
                  </a:lnTo>
                  <a:lnTo>
                    <a:pt x="28575" y="25400"/>
                  </a:lnTo>
                  <a:lnTo>
                    <a:pt x="0" y="79375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4" name="Forma libre 33"/>
            <p:cNvSpPr/>
            <p:nvPr/>
          </p:nvSpPr>
          <p:spPr>
            <a:xfrm>
              <a:off x="619125" y="3736975"/>
              <a:ext cx="203200" cy="44450"/>
            </a:xfrm>
            <a:custGeom>
              <a:avLst/>
              <a:gdLst>
                <a:gd name="connsiteX0" fmla="*/ 0 w 203200"/>
                <a:gd name="connsiteY0" fmla="*/ 25400 h 44450"/>
                <a:gd name="connsiteX1" fmla="*/ 155575 w 203200"/>
                <a:gd name="connsiteY1" fmla="*/ 44450 h 44450"/>
                <a:gd name="connsiteX2" fmla="*/ 203200 w 203200"/>
                <a:gd name="connsiteY2" fmla="*/ 0 h 44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200" h="44450">
                  <a:moveTo>
                    <a:pt x="0" y="25400"/>
                  </a:moveTo>
                  <a:lnTo>
                    <a:pt x="155575" y="44450"/>
                  </a:lnTo>
                  <a:lnTo>
                    <a:pt x="20320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5" name="Grupo 34"/>
          <p:cNvGrpSpPr/>
          <p:nvPr/>
        </p:nvGrpSpPr>
        <p:grpSpPr>
          <a:xfrm flipH="1">
            <a:off x="212725" y="3463174"/>
            <a:ext cx="714375" cy="638175"/>
            <a:chOff x="438150" y="3429000"/>
            <a:chExt cx="714375" cy="638175"/>
          </a:xfrm>
        </p:grpSpPr>
        <p:sp>
          <p:nvSpPr>
            <p:cNvPr id="36" name="Elipse 35"/>
            <p:cNvSpPr/>
            <p:nvPr/>
          </p:nvSpPr>
          <p:spPr>
            <a:xfrm>
              <a:off x="460375" y="3429000"/>
              <a:ext cx="323850" cy="282680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438150" y="3714750"/>
              <a:ext cx="368300" cy="352425"/>
            </a:xfrm>
            <a:custGeom>
              <a:avLst/>
              <a:gdLst>
                <a:gd name="connsiteX0" fmla="*/ 180975 w 368300"/>
                <a:gd name="connsiteY0" fmla="*/ 0 h 352425"/>
                <a:gd name="connsiteX1" fmla="*/ 184150 w 368300"/>
                <a:gd name="connsiteY1" fmla="*/ 184150 h 352425"/>
                <a:gd name="connsiteX2" fmla="*/ 365125 w 368300"/>
                <a:gd name="connsiteY2" fmla="*/ 190500 h 352425"/>
                <a:gd name="connsiteX3" fmla="*/ 368300 w 368300"/>
                <a:gd name="connsiteY3" fmla="*/ 349250 h 352425"/>
                <a:gd name="connsiteX4" fmla="*/ 361950 w 368300"/>
                <a:gd name="connsiteY4" fmla="*/ 180975 h 352425"/>
                <a:gd name="connsiteX5" fmla="*/ 184150 w 368300"/>
                <a:gd name="connsiteY5" fmla="*/ 177800 h 352425"/>
                <a:gd name="connsiteX6" fmla="*/ 190500 w 368300"/>
                <a:gd name="connsiteY6" fmla="*/ 352425 h 352425"/>
                <a:gd name="connsiteX7" fmla="*/ 0 w 368300"/>
                <a:gd name="connsiteY7" fmla="*/ 34290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300" h="352425">
                  <a:moveTo>
                    <a:pt x="180975" y="0"/>
                  </a:moveTo>
                  <a:cubicBezTo>
                    <a:pt x="182033" y="61383"/>
                    <a:pt x="183092" y="122767"/>
                    <a:pt x="184150" y="184150"/>
                  </a:cubicBezTo>
                  <a:lnTo>
                    <a:pt x="365125" y="190500"/>
                  </a:lnTo>
                  <a:cubicBezTo>
                    <a:pt x="366183" y="243417"/>
                    <a:pt x="367242" y="296333"/>
                    <a:pt x="368300" y="349250"/>
                  </a:cubicBezTo>
                  <a:lnTo>
                    <a:pt x="361950" y="180975"/>
                  </a:lnTo>
                  <a:lnTo>
                    <a:pt x="184150" y="177800"/>
                  </a:lnTo>
                  <a:lnTo>
                    <a:pt x="190500" y="352425"/>
                  </a:lnTo>
                  <a:lnTo>
                    <a:pt x="0" y="34290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Forma libre 37"/>
            <p:cNvSpPr/>
            <p:nvPr/>
          </p:nvSpPr>
          <p:spPr>
            <a:xfrm>
              <a:off x="876300" y="3708400"/>
              <a:ext cx="107950" cy="101600"/>
            </a:xfrm>
            <a:custGeom>
              <a:avLst/>
              <a:gdLst>
                <a:gd name="connsiteX0" fmla="*/ 0 w 107950"/>
                <a:gd name="connsiteY0" fmla="*/ 38100 h 101600"/>
                <a:gd name="connsiteX1" fmla="*/ 101600 w 107950"/>
                <a:gd name="connsiteY1" fmla="*/ 101600 h 101600"/>
                <a:gd name="connsiteX2" fmla="*/ 107950 w 107950"/>
                <a:gd name="connsiteY2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950" h="101600">
                  <a:moveTo>
                    <a:pt x="0" y="38100"/>
                  </a:moveTo>
                  <a:lnTo>
                    <a:pt x="101600" y="101600"/>
                  </a:lnTo>
                  <a:lnTo>
                    <a:pt x="10795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9" name="Forma libre 38"/>
            <p:cNvSpPr/>
            <p:nvPr/>
          </p:nvSpPr>
          <p:spPr>
            <a:xfrm>
              <a:off x="615950" y="3594937"/>
              <a:ext cx="536575" cy="254000"/>
            </a:xfrm>
            <a:custGeom>
              <a:avLst/>
              <a:gdLst>
                <a:gd name="connsiteX0" fmla="*/ 0 w 536575"/>
                <a:gd name="connsiteY0" fmla="*/ 79375 h 254000"/>
                <a:gd name="connsiteX1" fmla="*/ 12700 w 536575"/>
                <a:gd name="connsiteY1" fmla="*/ 161925 h 254000"/>
                <a:gd name="connsiteX2" fmla="*/ 101600 w 536575"/>
                <a:gd name="connsiteY2" fmla="*/ 155575 h 254000"/>
                <a:gd name="connsiteX3" fmla="*/ 127000 w 536575"/>
                <a:gd name="connsiteY3" fmla="*/ 136525 h 254000"/>
                <a:gd name="connsiteX4" fmla="*/ 117475 w 536575"/>
                <a:gd name="connsiteY4" fmla="*/ 254000 h 254000"/>
                <a:gd name="connsiteX5" fmla="*/ 171450 w 536575"/>
                <a:gd name="connsiteY5" fmla="*/ 254000 h 254000"/>
                <a:gd name="connsiteX6" fmla="*/ 184150 w 536575"/>
                <a:gd name="connsiteY6" fmla="*/ 161925 h 254000"/>
                <a:gd name="connsiteX7" fmla="*/ 273050 w 536575"/>
                <a:gd name="connsiteY7" fmla="*/ 168275 h 254000"/>
                <a:gd name="connsiteX8" fmla="*/ 333375 w 536575"/>
                <a:gd name="connsiteY8" fmla="*/ 139700 h 254000"/>
                <a:gd name="connsiteX9" fmla="*/ 527050 w 536575"/>
                <a:gd name="connsiteY9" fmla="*/ 139700 h 254000"/>
                <a:gd name="connsiteX10" fmla="*/ 536575 w 536575"/>
                <a:gd name="connsiteY10" fmla="*/ 63500 h 254000"/>
                <a:gd name="connsiteX11" fmla="*/ 266700 w 536575"/>
                <a:gd name="connsiteY11" fmla="*/ 63500 h 254000"/>
                <a:gd name="connsiteX12" fmla="*/ 377825 w 536575"/>
                <a:gd name="connsiteY12" fmla="*/ 63500 h 254000"/>
                <a:gd name="connsiteX13" fmla="*/ 371475 w 536575"/>
                <a:gd name="connsiteY13" fmla="*/ 0 h 254000"/>
                <a:gd name="connsiteX14" fmla="*/ 196850 w 536575"/>
                <a:gd name="connsiteY14" fmla="*/ 9525 h 254000"/>
                <a:gd name="connsiteX15" fmla="*/ 158750 w 536575"/>
                <a:gd name="connsiteY15" fmla="*/ 73025 h 254000"/>
                <a:gd name="connsiteX16" fmla="*/ 28575 w 536575"/>
                <a:gd name="connsiteY16" fmla="*/ 25400 h 254000"/>
                <a:gd name="connsiteX17" fmla="*/ 0 w 536575"/>
                <a:gd name="connsiteY17" fmla="*/ 79375 h 2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6575" h="254000">
                  <a:moveTo>
                    <a:pt x="0" y="79375"/>
                  </a:moveTo>
                  <a:lnTo>
                    <a:pt x="12700" y="161925"/>
                  </a:lnTo>
                  <a:lnTo>
                    <a:pt x="101600" y="155575"/>
                  </a:lnTo>
                  <a:lnTo>
                    <a:pt x="127000" y="136525"/>
                  </a:lnTo>
                  <a:lnTo>
                    <a:pt x="117475" y="254000"/>
                  </a:lnTo>
                  <a:lnTo>
                    <a:pt x="171450" y="254000"/>
                  </a:lnTo>
                  <a:lnTo>
                    <a:pt x="184150" y="161925"/>
                  </a:lnTo>
                  <a:lnTo>
                    <a:pt x="273050" y="168275"/>
                  </a:lnTo>
                  <a:lnTo>
                    <a:pt x="333375" y="139700"/>
                  </a:lnTo>
                  <a:lnTo>
                    <a:pt x="527050" y="139700"/>
                  </a:lnTo>
                  <a:lnTo>
                    <a:pt x="536575" y="63500"/>
                  </a:lnTo>
                  <a:lnTo>
                    <a:pt x="266700" y="63500"/>
                  </a:lnTo>
                  <a:lnTo>
                    <a:pt x="377825" y="63500"/>
                  </a:lnTo>
                  <a:lnTo>
                    <a:pt x="371475" y="0"/>
                  </a:lnTo>
                  <a:lnTo>
                    <a:pt x="196850" y="9525"/>
                  </a:lnTo>
                  <a:lnTo>
                    <a:pt x="158750" y="73025"/>
                  </a:lnTo>
                  <a:lnTo>
                    <a:pt x="28575" y="25400"/>
                  </a:lnTo>
                  <a:lnTo>
                    <a:pt x="0" y="79375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" name="Forma libre 39"/>
            <p:cNvSpPr/>
            <p:nvPr/>
          </p:nvSpPr>
          <p:spPr>
            <a:xfrm>
              <a:off x="619125" y="3736975"/>
              <a:ext cx="203200" cy="44450"/>
            </a:xfrm>
            <a:custGeom>
              <a:avLst/>
              <a:gdLst>
                <a:gd name="connsiteX0" fmla="*/ 0 w 203200"/>
                <a:gd name="connsiteY0" fmla="*/ 25400 h 44450"/>
                <a:gd name="connsiteX1" fmla="*/ 155575 w 203200"/>
                <a:gd name="connsiteY1" fmla="*/ 44450 h 44450"/>
                <a:gd name="connsiteX2" fmla="*/ 203200 w 203200"/>
                <a:gd name="connsiteY2" fmla="*/ 0 h 44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200" h="44450">
                  <a:moveTo>
                    <a:pt x="0" y="25400"/>
                  </a:moveTo>
                  <a:lnTo>
                    <a:pt x="155575" y="44450"/>
                  </a:lnTo>
                  <a:lnTo>
                    <a:pt x="20320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1" name="Grupo 40"/>
          <p:cNvGrpSpPr/>
          <p:nvPr/>
        </p:nvGrpSpPr>
        <p:grpSpPr>
          <a:xfrm>
            <a:off x="864938" y="3204415"/>
            <a:ext cx="781050" cy="908050"/>
            <a:chOff x="304800" y="1908175"/>
            <a:chExt cx="781050" cy="908050"/>
          </a:xfrm>
        </p:grpSpPr>
        <p:sp>
          <p:nvSpPr>
            <p:cNvPr id="42" name="Forma libre 41"/>
            <p:cNvSpPr/>
            <p:nvPr/>
          </p:nvSpPr>
          <p:spPr>
            <a:xfrm>
              <a:off x="488950" y="2263775"/>
              <a:ext cx="263525" cy="552450"/>
            </a:xfrm>
            <a:custGeom>
              <a:avLst/>
              <a:gdLst>
                <a:gd name="connsiteX0" fmla="*/ 85725 w 263525"/>
                <a:gd name="connsiteY0" fmla="*/ 0 h 552450"/>
                <a:gd name="connsiteX1" fmla="*/ 88900 w 263525"/>
                <a:gd name="connsiteY1" fmla="*/ 311150 h 552450"/>
                <a:gd name="connsiteX2" fmla="*/ 9525 w 263525"/>
                <a:gd name="connsiteY2" fmla="*/ 400050 h 552450"/>
                <a:gd name="connsiteX3" fmla="*/ 0 w 263525"/>
                <a:gd name="connsiteY3" fmla="*/ 552450 h 552450"/>
                <a:gd name="connsiteX4" fmla="*/ 9525 w 263525"/>
                <a:gd name="connsiteY4" fmla="*/ 400050 h 552450"/>
                <a:gd name="connsiteX5" fmla="*/ 88900 w 263525"/>
                <a:gd name="connsiteY5" fmla="*/ 304800 h 552450"/>
                <a:gd name="connsiteX6" fmla="*/ 263525 w 263525"/>
                <a:gd name="connsiteY6" fmla="*/ 549275 h 55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3525" h="552450">
                  <a:moveTo>
                    <a:pt x="85725" y="0"/>
                  </a:moveTo>
                  <a:cubicBezTo>
                    <a:pt x="86783" y="103717"/>
                    <a:pt x="87842" y="207433"/>
                    <a:pt x="88900" y="311150"/>
                  </a:cubicBezTo>
                  <a:lnTo>
                    <a:pt x="9525" y="400050"/>
                  </a:lnTo>
                  <a:lnTo>
                    <a:pt x="0" y="552450"/>
                  </a:lnTo>
                  <a:lnTo>
                    <a:pt x="9525" y="400050"/>
                  </a:lnTo>
                  <a:lnTo>
                    <a:pt x="88900" y="304800"/>
                  </a:lnTo>
                  <a:lnTo>
                    <a:pt x="263525" y="54927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" name="Forma libre 42"/>
            <p:cNvSpPr/>
            <p:nvPr/>
          </p:nvSpPr>
          <p:spPr>
            <a:xfrm>
              <a:off x="339725" y="2133600"/>
              <a:ext cx="266700" cy="206375"/>
            </a:xfrm>
            <a:custGeom>
              <a:avLst/>
              <a:gdLst>
                <a:gd name="connsiteX0" fmla="*/ 238125 w 266700"/>
                <a:gd name="connsiteY0" fmla="*/ 206375 h 206375"/>
                <a:gd name="connsiteX1" fmla="*/ 6350 w 266700"/>
                <a:gd name="connsiteY1" fmla="*/ 193675 h 206375"/>
                <a:gd name="connsiteX2" fmla="*/ 266700 w 266700"/>
                <a:gd name="connsiteY2" fmla="*/ 0 h 206375"/>
                <a:gd name="connsiteX3" fmla="*/ 0 w 266700"/>
                <a:gd name="connsiteY3" fmla="*/ 193675 h 206375"/>
                <a:gd name="connsiteX4" fmla="*/ 238125 w 266700"/>
                <a:gd name="connsiteY4" fmla="*/ 206375 h 20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00" h="206375">
                  <a:moveTo>
                    <a:pt x="238125" y="206375"/>
                  </a:moveTo>
                  <a:lnTo>
                    <a:pt x="6350" y="193675"/>
                  </a:lnTo>
                  <a:lnTo>
                    <a:pt x="266700" y="0"/>
                  </a:lnTo>
                  <a:lnTo>
                    <a:pt x="0" y="193675"/>
                  </a:lnTo>
                  <a:lnTo>
                    <a:pt x="238125" y="206375"/>
                  </a:lnTo>
                  <a:close/>
                </a:path>
              </a:pathLst>
            </a:custGeom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Forma libre 43"/>
            <p:cNvSpPr/>
            <p:nvPr/>
          </p:nvSpPr>
          <p:spPr>
            <a:xfrm>
              <a:off x="577850" y="2336800"/>
              <a:ext cx="117475" cy="200025"/>
            </a:xfrm>
            <a:custGeom>
              <a:avLst/>
              <a:gdLst>
                <a:gd name="connsiteX0" fmla="*/ 0 w 117475"/>
                <a:gd name="connsiteY0" fmla="*/ 0 h 200025"/>
                <a:gd name="connsiteX1" fmla="*/ 117475 w 117475"/>
                <a:gd name="connsiteY1" fmla="*/ 200025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7475" h="200025">
                  <a:moveTo>
                    <a:pt x="0" y="0"/>
                  </a:moveTo>
                  <a:lnTo>
                    <a:pt x="117475" y="2000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" name="Forma libre 44"/>
            <p:cNvSpPr/>
            <p:nvPr/>
          </p:nvSpPr>
          <p:spPr>
            <a:xfrm>
              <a:off x="650874" y="2473325"/>
              <a:ext cx="295275" cy="212725"/>
            </a:xfrm>
            <a:custGeom>
              <a:avLst/>
              <a:gdLst>
                <a:gd name="connsiteX0" fmla="*/ 0 w 266700"/>
                <a:gd name="connsiteY0" fmla="*/ 92075 h 212725"/>
                <a:gd name="connsiteX1" fmla="*/ 92075 w 266700"/>
                <a:gd name="connsiteY1" fmla="*/ 0 h 212725"/>
                <a:gd name="connsiteX2" fmla="*/ 266700 w 266700"/>
                <a:gd name="connsiteY2" fmla="*/ 180975 h 212725"/>
                <a:gd name="connsiteX3" fmla="*/ 200025 w 266700"/>
                <a:gd name="connsiteY3" fmla="*/ 212725 h 212725"/>
                <a:gd name="connsiteX4" fmla="*/ 133350 w 266700"/>
                <a:gd name="connsiteY4" fmla="*/ 123825 h 212725"/>
                <a:gd name="connsiteX5" fmla="*/ 79375 w 266700"/>
                <a:gd name="connsiteY5" fmla="*/ 155575 h 212725"/>
                <a:gd name="connsiteX6" fmla="*/ 0 w 266700"/>
                <a:gd name="connsiteY6" fmla="*/ 92075 h 212725"/>
                <a:gd name="connsiteX0" fmla="*/ 0 w 266700"/>
                <a:gd name="connsiteY0" fmla="*/ 92075 h 212725"/>
                <a:gd name="connsiteX1" fmla="*/ 92075 w 266700"/>
                <a:gd name="connsiteY1" fmla="*/ 0 h 212725"/>
                <a:gd name="connsiteX2" fmla="*/ 266700 w 266700"/>
                <a:gd name="connsiteY2" fmla="*/ 180975 h 212725"/>
                <a:gd name="connsiteX3" fmla="*/ 200025 w 266700"/>
                <a:gd name="connsiteY3" fmla="*/ 212725 h 212725"/>
                <a:gd name="connsiteX4" fmla="*/ 133350 w 266700"/>
                <a:gd name="connsiteY4" fmla="*/ 123825 h 212725"/>
                <a:gd name="connsiteX5" fmla="*/ 79375 w 266700"/>
                <a:gd name="connsiteY5" fmla="*/ 155575 h 212725"/>
                <a:gd name="connsiteX6" fmla="*/ 38100 w 266700"/>
                <a:gd name="connsiteY6" fmla="*/ 130175 h 212725"/>
                <a:gd name="connsiteX7" fmla="*/ 0 w 266700"/>
                <a:gd name="connsiteY7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07950 w 295275"/>
                <a:gd name="connsiteY5" fmla="*/ 155575 h 212725"/>
                <a:gd name="connsiteX6" fmla="*/ 0 w 295275"/>
                <a:gd name="connsiteY6" fmla="*/ 136525 h 212725"/>
                <a:gd name="connsiteX7" fmla="*/ 28575 w 295275"/>
                <a:gd name="connsiteY7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07950 w 295275"/>
                <a:gd name="connsiteY5" fmla="*/ 155575 h 212725"/>
                <a:gd name="connsiteX6" fmla="*/ 57151 w 295275"/>
                <a:gd name="connsiteY6" fmla="*/ 152400 h 212725"/>
                <a:gd name="connsiteX7" fmla="*/ 0 w 295275"/>
                <a:gd name="connsiteY7" fmla="*/ 136525 h 212725"/>
                <a:gd name="connsiteX8" fmla="*/ 28575 w 295275"/>
                <a:gd name="connsiteY8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07950 w 295275"/>
                <a:gd name="connsiteY5" fmla="*/ 155575 h 212725"/>
                <a:gd name="connsiteX6" fmla="*/ 28576 w 295275"/>
                <a:gd name="connsiteY6" fmla="*/ 165100 h 212725"/>
                <a:gd name="connsiteX7" fmla="*/ 0 w 295275"/>
                <a:gd name="connsiteY7" fmla="*/ 136525 h 212725"/>
                <a:gd name="connsiteX8" fmla="*/ 28575 w 295275"/>
                <a:gd name="connsiteY8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30175 w 295275"/>
                <a:gd name="connsiteY5" fmla="*/ 155575 h 212725"/>
                <a:gd name="connsiteX6" fmla="*/ 28576 w 295275"/>
                <a:gd name="connsiteY6" fmla="*/ 165100 h 212725"/>
                <a:gd name="connsiteX7" fmla="*/ 0 w 295275"/>
                <a:gd name="connsiteY7" fmla="*/ 136525 h 212725"/>
                <a:gd name="connsiteX8" fmla="*/ 28575 w 295275"/>
                <a:gd name="connsiteY8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30175 w 295275"/>
                <a:gd name="connsiteY5" fmla="*/ 155575 h 212725"/>
                <a:gd name="connsiteX6" fmla="*/ 88901 w 295275"/>
                <a:gd name="connsiteY6" fmla="*/ 136525 h 212725"/>
                <a:gd name="connsiteX7" fmla="*/ 0 w 295275"/>
                <a:gd name="connsiteY7" fmla="*/ 136525 h 212725"/>
                <a:gd name="connsiteX8" fmla="*/ 28575 w 295275"/>
                <a:gd name="connsiteY8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30175 w 295275"/>
                <a:gd name="connsiteY5" fmla="*/ 155575 h 212725"/>
                <a:gd name="connsiteX6" fmla="*/ 88901 w 295275"/>
                <a:gd name="connsiteY6" fmla="*/ 136525 h 212725"/>
                <a:gd name="connsiteX7" fmla="*/ 38101 w 295275"/>
                <a:gd name="connsiteY7" fmla="*/ 136525 h 212725"/>
                <a:gd name="connsiteX8" fmla="*/ 0 w 295275"/>
                <a:gd name="connsiteY8" fmla="*/ 136525 h 212725"/>
                <a:gd name="connsiteX9" fmla="*/ 28575 w 295275"/>
                <a:gd name="connsiteY9" fmla="*/ 92075 h 212725"/>
                <a:gd name="connsiteX0" fmla="*/ 28575 w 295275"/>
                <a:gd name="connsiteY0" fmla="*/ 92075 h 212725"/>
                <a:gd name="connsiteX1" fmla="*/ 120650 w 295275"/>
                <a:gd name="connsiteY1" fmla="*/ 0 h 212725"/>
                <a:gd name="connsiteX2" fmla="*/ 295275 w 295275"/>
                <a:gd name="connsiteY2" fmla="*/ 180975 h 212725"/>
                <a:gd name="connsiteX3" fmla="*/ 228600 w 295275"/>
                <a:gd name="connsiteY3" fmla="*/ 212725 h 212725"/>
                <a:gd name="connsiteX4" fmla="*/ 161925 w 295275"/>
                <a:gd name="connsiteY4" fmla="*/ 123825 h 212725"/>
                <a:gd name="connsiteX5" fmla="*/ 130175 w 295275"/>
                <a:gd name="connsiteY5" fmla="*/ 155575 h 212725"/>
                <a:gd name="connsiteX6" fmla="*/ 88901 w 295275"/>
                <a:gd name="connsiteY6" fmla="*/ 136525 h 212725"/>
                <a:gd name="connsiteX7" fmla="*/ 38101 w 295275"/>
                <a:gd name="connsiteY7" fmla="*/ 161925 h 212725"/>
                <a:gd name="connsiteX8" fmla="*/ 0 w 295275"/>
                <a:gd name="connsiteY8" fmla="*/ 136525 h 212725"/>
                <a:gd name="connsiteX9" fmla="*/ 28575 w 295275"/>
                <a:gd name="connsiteY9" fmla="*/ 92075 h 2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212725">
                  <a:moveTo>
                    <a:pt x="28575" y="92075"/>
                  </a:moveTo>
                  <a:lnTo>
                    <a:pt x="120650" y="0"/>
                  </a:lnTo>
                  <a:lnTo>
                    <a:pt x="295275" y="180975"/>
                  </a:lnTo>
                  <a:lnTo>
                    <a:pt x="228600" y="212725"/>
                  </a:lnTo>
                  <a:lnTo>
                    <a:pt x="161925" y="123825"/>
                  </a:lnTo>
                  <a:lnTo>
                    <a:pt x="130175" y="155575"/>
                  </a:lnTo>
                  <a:lnTo>
                    <a:pt x="88901" y="136525"/>
                  </a:lnTo>
                  <a:lnTo>
                    <a:pt x="38101" y="161925"/>
                  </a:lnTo>
                  <a:lnTo>
                    <a:pt x="0" y="136525"/>
                  </a:lnTo>
                  <a:lnTo>
                    <a:pt x="28575" y="92075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6" name="Forma libre 45"/>
            <p:cNvSpPr/>
            <p:nvPr/>
          </p:nvSpPr>
          <p:spPr>
            <a:xfrm>
              <a:off x="460375" y="1908175"/>
              <a:ext cx="625475" cy="250825"/>
            </a:xfrm>
            <a:custGeom>
              <a:avLst/>
              <a:gdLst>
                <a:gd name="connsiteX0" fmla="*/ 212725 w 625475"/>
                <a:gd name="connsiteY0" fmla="*/ 120650 h 250825"/>
                <a:gd name="connsiteX1" fmla="*/ 355600 w 625475"/>
                <a:gd name="connsiteY1" fmla="*/ 82550 h 250825"/>
                <a:gd name="connsiteX2" fmla="*/ 330200 w 625475"/>
                <a:gd name="connsiteY2" fmla="*/ 12700 h 250825"/>
                <a:gd name="connsiteX3" fmla="*/ 409575 w 625475"/>
                <a:gd name="connsiteY3" fmla="*/ 0 h 250825"/>
                <a:gd name="connsiteX4" fmla="*/ 425450 w 625475"/>
                <a:gd name="connsiteY4" fmla="*/ 79375 h 250825"/>
                <a:gd name="connsiteX5" fmla="*/ 622300 w 625475"/>
                <a:gd name="connsiteY5" fmla="*/ 28575 h 250825"/>
                <a:gd name="connsiteX6" fmla="*/ 625475 w 625475"/>
                <a:gd name="connsiteY6" fmla="*/ 79375 h 250825"/>
                <a:gd name="connsiteX7" fmla="*/ 450850 w 625475"/>
                <a:gd name="connsiteY7" fmla="*/ 107950 h 250825"/>
                <a:gd name="connsiteX8" fmla="*/ 422275 w 625475"/>
                <a:gd name="connsiteY8" fmla="*/ 174625 h 250825"/>
                <a:gd name="connsiteX9" fmla="*/ 66675 w 625475"/>
                <a:gd name="connsiteY9" fmla="*/ 250825 h 250825"/>
                <a:gd name="connsiteX10" fmla="*/ 0 w 625475"/>
                <a:gd name="connsiteY10" fmla="*/ 168275 h 250825"/>
                <a:gd name="connsiteX11" fmla="*/ 212725 w 625475"/>
                <a:gd name="connsiteY11" fmla="*/ 12065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5475" h="250825">
                  <a:moveTo>
                    <a:pt x="212725" y="120650"/>
                  </a:moveTo>
                  <a:lnTo>
                    <a:pt x="355600" y="82550"/>
                  </a:lnTo>
                  <a:lnTo>
                    <a:pt x="330200" y="12700"/>
                  </a:lnTo>
                  <a:lnTo>
                    <a:pt x="409575" y="0"/>
                  </a:lnTo>
                  <a:lnTo>
                    <a:pt x="425450" y="79375"/>
                  </a:lnTo>
                  <a:lnTo>
                    <a:pt x="622300" y="28575"/>
                  </a:lnTo>
                  <a:lnTo>
                    <a:pt x="625475" y="79375"/>
                  </a:lnTo>
                  <a:lnTo>
                    <a:pt x="450850" y="107950"/>
                  </a:lnTo>
                  <a:lnTo>
                    <a:pt x="422275" y="174625"/>
                  </a:lnTo>
                  <a:lnTo>
                    <a:pt x="66675" y="250825"/>
                  </a:lnTo>
                  <a:lnTo>
                    <a:pt x="0" y="168275"/>
                  </a:lnTo>
                  <a:lnTo>
                    <a:pt x="212725" y="120650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7" name="Elipse 46"/>
            <p:cNvSpPr/>
            <p:nvPr/>
          </p:nvSpPr>
          <p:spPr>
            <a:xfrm>
              <a:off x="387350" y="1949450"/>
              <a:ext cx="384175" cy="30797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" name="Elipse 47"/>
            <p:cNvSpPr/>
            <p:nvPr/>
          </p:nvSpPr>
          <p:spPr>
            <a:xfrm>
              <a:off x="473075" y="2033587"/>
              <a:ext cx="73025" cy="69850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Elipse 48"/>
            <p:cNvSpPr/>
            <p:nvPr/>
          </p:nvSpPr>
          <p:spPr>
            <a:xfrm>
              <a:off x="592137" y="2038350"/>
              <a:ext cx="73025" cy="69850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7" name="Forma libre 56"/>
            <p:cNvSpPr/>
            <p:nvPr/>
          </p:nvSpPr>
          <p:spPr>
            <a:xfrm>
              <a:off x="460375" y="1987550"/>
              <a:ext cx="279400" cy="66675"/>
            </a:xfrm>
            <a:custGeom>
              <a:avLst/>
              <a:gdLst>
                <a:gd name="connsiteX0" fmla="*/ 0 w 279400"/>
                <a:gd name="connsiteY0" fmla="*/ 0 h 66675"/>
                <a:gd name="connsiteX1" fmla="*/ 104775 w 279400"/>
                <a:gd name="connsiteY1" fmla="*/ 38100 h 66675"/>
                <a:gd name="connsiteX2" fmla="*/ 117475 w 279400"/>
                <a:gd name="connsiteY2" fmla="*/ 66675 h 66675"/>
                <a:gd name="connsiteX3" fmla="*/ 279400 w 279400"/>
                <a:gd name="connsiteY3" fmla="*/ 31750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400" h="66675">
                  <a:moveTo>
                    <a:pt x="0" y="0"/>
                  </a:moveTo>
                  <a:lnTo>
                    <a:pt x="104775" y="38100"/>
                  </a:lnTo>
                  <a:lnTo>
                    <a:pt x="117475" y="66675"/>
                  </a:lnTo>
                  <a:lnTo>
                    <a:pt x="279400" y="3175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8" name="Forma libre 57"/>
            <p:cNvSpPr/>
            <p:nvPr/>
          </p:nvSpPr>
          <p:spPr>
            <a:xfrm>
              <a:off x="574675" y="2136775"/>
              <a:ext cx="82550" cy="60325"/>
            </a:xfrm>
            <a:custGeom>
              <a:avLst/>
              <a:gdLst>
                <a:gd name="connsiteX0" fmla="*/ 0 w 82550"/>
                <a:gd name="connsiteY0" fmla="*/ 60325 h 60325"/>
                <a:gd name="connsiteX1" fmla="*/ 82550 w 82550"/>
                <a:gd name="connsiteY1" fmla="*/ 0 h 60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550" h="60325">
                  <a:moveTo>
                    <a:pt x="0" y="60325"/>
                  </a:moveTo>
                  <a:lnTo>
                    <a:pt x="82550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9" name="Forma libre 58"/>
            <p:cNvSpPr/>
            <p:nvPr/>
          </p:nvSpPr>
          <p:spPr>
            <a:xfrm>
              <a:off x="304800" y="2168525"/>
              <a:ext cx="479425" cy="400050"/>
            </a:xfrm>
            <a:custGeom>
              <a:avLst/>
              <a:gdLst>
                <a:gd name="connsiteX0" fmla="*/ 203200 w 479425"/>
                <a:gd name="connsiteY0" fmla="*/ 117475 h 400050"/>
                <a:gd name="connsiteX1" fmla="*/ 190500 w 479425"/>
                <a:gd name="connsiteY1" fmla="*/ 15875 h 400050"/>
                <a:gd name="connsiteX2" fmla="*/ 257175 w 479425"/>
                <a:gd name="connsiteY2" fmla="*/ 85725 h 400050"/>
                <a:gd name="connsiteX3" fmla="*/ 349250 w 479425"/>
                <a:gd name="connsiteY3" fmla="*/ 85725 h 400050"/>
                <a:gd name="connsiteX4" fmla="*/ 479425 w 479425"/>
                <a:gd name="connsiteY4" fmla="*/ 0 h 400050"/>
                <a:gd name="connsiteX5" fmla="*/ 415925 w 479425"/>
                <a:gd name="connsiteY5" fmla="*/ 136525 h 400050"/>
                <a:gd name="connsiteX6" fmla="*/ 355600 w 479425"/>
                <a:gd name="connsiteY6" fmla="*/ 187325 h 400050"/>
                <a:gd name="connsiteX7" fmla="*/ 419100 w 479425"/>
                <a:gd name="connsiteY7" fmla="*/ 307975 h 400050"/>
                <a:gd name="connsiteX8" fmla="*/ 336550 w 479425"/>
                <a:gd name="connsiteY8" fmla="*/ 339725 h 400050"/>
                <a:gd name="connsiteX9" fmla="*/ 298450 w 479425"/>
                <a:gd name="connsiteY9" fmla="*/ 247650 h 400050"/>
                <a:gd name="connsiteX10" fmla="*/ 311150 w 479425"/>
                <a:gd name="connsiteY10" fmla="*/ 400050 h 400050"/>
                <a:gd name="connsiteX11" fmla="*/ 215900 w 479425"/>
                <a:gd name="connsiteY11" fmla="*/ 387350 h 400050"/>
                <a:gd name="connsiteX12" fmla="*/ 225425 w 479425"/>
                <a:gd name="connsiteY12" fmla="*/ 206375 h 400050"/>
                <a:gd name="connsiteX13" fmla="*/ 0 w 479425"/>
                <a:gd name="connsiteY13" fmla="*/ 177800 h 400050"/>
                <a:gd name="connsiteX14" fmla="*/ 76200 w 479425"/>
                <a:gd name="connsiteY14" fmla="*/ 73025 h 400050"/>
                <a:gd name="connsiteX15" fmla="*/ 142875 w 479425"/>
                <a:gd name="connsiteY15" fmla="*/ 98425 h 400050"/>
                <a:gd name="connsiteX16" fmla="*/ 111125 w 479425"/>
                <a:gd name="connsiteY16" fmla="*/ 130175 h 400050"/>
                <a:gd name="connsiteX17" fmla="*/ 203200 w 479425"/>
                <a:gd name="connsiteY17" fmla="*/ 11747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9425" h="400050">
                  <a:moveTo>
                    <a:pt x="203200" y="117475"/>
                  </a:moveTo>
                  <a:lnTo>
                    <a:pt x="190500" y="15875"/>
                  </a:lnTo>
                  <a:lnTo>
                    <a:pt x="257175" y="85725"/>
                  </a:lnTo>
                  <a:lnTo>
                    <a:pt x="349250" y="85725"/>
                  </a:lnTo>
                  <a:lnTo>
                    <a:pt x="479425" y="0"/>
                  </a:lnTo>
                  <a:lnTo>
                    <a:pt x="415925" y="136525"/>
                  </a:lnTo>
                  <a:lnTo>
                    <a:pt x="355600" y="187325"/>
                  </a:lnTo>
                  <a:lnTo>
                    <a:pt x="419100" y="307975"/>
                  </a:lnTo>
                  <a:lnTo>
                    <a:pt x="336550" y="339725"/>
                  </a:lnTo>
                  <a:lnTo>
                    <a:pt x="298450" y="247650"/>
                  </a:lnTo>
                  <a:lnTo>
                    <a:pt x="311150" y="400050"/>
                  </a:lnTo>
                  <a:lnTo>
                    <a:pt x="215900" y="387350"/>
                  </a:lnTo>
                  <a:lnTo>
                    <a:pt x="225425" y="206375"/>
                  </a:lnTo>
                  <a:lnTo>
                    <a:pt x="0" y="177800"/>
                  </a:lnTo>
                  <a:lnTo>
                    <a:pt x="76200" y="73025"/>
                  </a:lnTo>
                  <a:lnTo>
                    <a:pt x="142875" y="98425"/>
                  </a:lnTo>
                  <a:lnTo>
                    <a:pt x="111125" y="130175"/>
                  </a:lnTo>
                  <a:lnTo>
                    <a:pt x="203200" y="117475"/>
                  </a:lnTo>
                  <a:close/>
                </a:path>
              </a:pathLst>
            </a:custGeom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0" name="Más 19"/>
          <p:cNvSpPr/>
          <p:nvPr/>
        </p:nvSpPr>
        <p:spPr>
          <a:xfrm>
            <a:off x="113631" y="3138742"/>
            <a:ext cx="642688" cy="569909"/>
          </a:xfrm>
          <a:prstGeom prst="mathPlus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83609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0" y="0"/>
            <a:ext cx="12254248" cy="6858000"/>
            <a:chOff x="0" y="0"/>
            <a:chExt cx="12254248" cy="6858000"/>
          </a:xfrm>
        </p:grpSpPr>
        <p:grpSp>
          <p:nvGrpSpPr>
            <p:cNvPr id="13" name="Grupo 12"/>
            <p:cNvGrpSpPr/>
            <p:nvPr/>
          </p:nvGrpSpPr>
          <p:grpSpPr>
            <a:xfrm>
              <a:off x="0" y="0"/>
              <a:ext cx="12254248" cy="6858000"/>
              <a:chOff x="0" y="0"/>
              <a:chExt cx="12254248" cy="6858000"/>
            </a:xfrm>
          </p:grpSpPr>
          <p:sp>
            <p:nvSpPr>
              <p:cNvPr id="12" name="Rectángulo 11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95000"/>
                      <a:lumOff val="5000"/>
                    </a:schemeClr>
                  </a:gs>
                  <a:gs pos="100000">
                    <a:schemeClr val="bg1">
                      <a:lumMod val="85000"/>
                      <a:lumOff val="15000"/>
                    </a:schemeClr>
                  </a:gs>
                </a:gsLst>
                <a:lin ang="162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" name="Forma libre 6"/>
              <p:cNvSpPr/>
              <p:nvPr/>
            </p:nvSpPr>
            <p:spPr>
              <a:xfrm>
                <a:off x="11281893" y="2949262"/>
                <a:ext cx="927279" cy="927279"/>
              </a:xfrm>
              <a:custGeom>
                <a:avLst/>
                <a:gdLst>
                  <a:gd name="connsiteX0" fmla="*/ 0 w 927279"/>
                  <a:gd name="connsiteY0" fmla="*/ 927279 h 927279"/>
                  <a:gd name="connsiteX1" fmla="*/ 927279 w 927279"/>
                  <a:gd name="connsiteY1" fmla="*/ 0 h 927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27279" h="927279">
                    <a:moveTo>
                      <a:pt x="0" y="927279"/>
                    </a:moveTo>
                    <a:lnTo>
                      <a:pt x="927279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" name="Forma libre 7"/>
              <p:cNvSpPr/>
              <p:nvPr/>
            </p:nvSpPr>
            <p:spPr>
              <a:xfrm>
                <a:off x="10438327" y="3055915"/>
                <a:ext cx="1796603" cy="1790164"/>
              </a:xfrm>
              <a:custGeom>
                <a:avLst/>
                <a:gdLst>
                  <a:gd name="connsiteX0" fmla="*/ 0 w 1796603"/>
                  <a:gd name="connsiteY0" fmla="*/ 1790164 h 1790164"/>
                  <a:gd name="connsiteX1" fmla="*/ 1796603 w 1796603"/>
                  <a:gd name="connsiteY1" fmla="*/ 0 h 1790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96603" h="1790164">
                    <a:moveTo>
                      <a:pt x="0" y="1790164"/>
                    </a:moveTo>
                    <a:lnTo>
                      <a:pt x="1796603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" name="Forma libre 8"/>
              <p:cNvSpPr/>
              <p:nvPr/>
            </p:nvSpPr>
            <p:spPr>
              <a:xfrm>
                <a:off x="9227444" y="3142446"/>
                <a:ext cx="3013925" cy="3042500"/>
              </a:xfrm>
              <a:custGeom>
                <a:avLst/>
                <a:gdLst>
                  <a:gd name="connsiteX0" fmla="*/ 0 w 3032975"/>
                  <a:gd name="connsiteY0" fmla="*/ 3032975 h 3032975"/>
                  <a:gd name="connsiteX1" fmla="*/ 3032975 w 3032975"/>
                  <a:gd name="connsiteY1" fmla="*/ 0 h 3032975"/>
                  <a:gd name="connsiteX0" fmla="*/ 0 w 3013925"/>
                  <a:gd name="connsiteY0" fmla="*/ 3042500 h 3042500"/>
                  <a:gd name="connsiteX1" fmla="*/ 3013925 w 3013925"/>
                  <a:gd name="connsiteY1" fmla="*/ 0 h 304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13925" h="3042500">
                    <a:moveTo>
                      <a:pt x="0" y="3042500"/>
                    </a:moveTo>
                    <a:lnTo>
                      <a:pt x="301392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" name="Forma libre 9"/>
              <p:cNvSpPr/>
              <p:nvPr/>
            </p:nvSpPr>
            <p:spPr>
              <a:xfrm>
                <a:off x="10283780" y="3251915"/>
                <a:ext cx="1938271" cy="1938271"/>
              </a:xfrm>
              <a:custGeom>
                <a:avLst/>
                <a:gdLst>
                  <a:gd name="connsiteX0" fmla="*/ 0 w 1938271"/>
                  <a:gd name="connsiteY0" fmla="*/ 1938271 h 1938271"/>
                  <a:gd name="connsiteX1" fmla="*/ 1938271 w 1938271"/>
                  <a:gd name="connsiteY1" fmla="*/ 0 h 1938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938271" h="1938271">
                    <a:moveTo>
                      <a:pt x="0" y="1938271"/>
                    </a:moveTo>
                    <a:lnTo>
                      <a:pt x="1938271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" name="Forma libre 10"/>
              <p:cNvSpPr/>
              <p:nvPr/>
            </p:nvSpPr>
            <p:spPr>
              <a:xfrm>
                <a:off x="10908406" y="3618963"/>
                <a:ext cx="1345842" cy="1332964"/>
              </a:xfrm>
              <a:custGeom>
                <a:avLst/>
                <a:gdLst>
                  <a:gd name="connsiteX0" fmla="*/ 0 w 1345842"/>
                  <a:gd name="connsiteY0" fmla="*/ 1332964 h 1332964"/>
                  <a:gd name="connsiteX1" fmla="*/ 1345842 w 1345842"/>
                  <a:gd name="connsiteY1" fmla="*/ 0 h 133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45842" h="1332964">
                    <a:moveTo>
                      <a:pt x="0" y="1332964"/>
                    </a:moveTo>
                    <a:lnTo>
                      <a:pt x="134584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2" name="Rectángulo 1"/>
            <p:cNvSpPr/>
            <p:nvPr/>
          </p:nvSpPr>
          <p:spPr>
            <a:xfrm>
              <a:off x="0" y="0"/>
              <a:ext cx="3727302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s-ES" sz="6000" dirty="0" smtClean="0">
                  <a:ln w="0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Agency FB" panose="020B0503020202020204" pitchFamily="34" charset="0"/>
                </a:rPr>
                <a:t>PERSONALIZAR</a:t>
              </a:r>
              <a:endParaRPr lang="es-ES" sz="6000" b="0" cap="none" spc="0" dirty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</a:endParaRPr>
            </a:p>
          </p:txBody>
        </p:sp>
      </p:grpSp>
      <p:sp>
        <p:nvSpPr>
          <p:cNvPr id="72" name="Rectángulo 71"/>
          <p:cNvSpPr/>
          <p:nvPr/>
        </p:nvSpPr>
        <p:spPr>
          <a:xfrm>
            <a:off x="-1" y="887103"/>
            <a:ext cx="8823277" cy="413909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hlinkClick r:id="rId2" action="ppaction://hlinksldjump"/>
          </p:cNvPr>
          <p:cNvSpPr/>
          <p:nvPr/>
        </p:nvSpPr>
        <p:spPr>
          <a:xfrm>
            <a:off x="-518614" y="5497681"/>
            <a:ext cx="6522160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ATRAS</a:t>
            </a:r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150125" y="5607535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/>
          <p:cNvSpPr/>
          <p:nvPr/>
        </p:nvSpPr>
        <p:spPr>
          <a:xfrm>
            <a:off x="304800" y="5776557"/>
            <a:ext cx="493711" cy="91916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5" name="Grupo 54"/>
          <p:cNvGrpSpPr/>
          <p:nvPr/>
        </p:nvGrpSpPr>
        <p:grpSpPr>
          <a:xfrm>
            <a:off x="859631" y="5797989"/>
            <a:ext cx="471488" cy="757237"/>
            <a:chOff x="859631" y="4774407"/>
            <a:chExt cx="471488" cy="757237"/>
          </a:xfrm>
        </p:grpSpPr>
        <p:sp>
          <p:nvSpPr>
            <p:cNvPr id="51" name="Elipse 50"/>
            <p:cNvSpPr/>
            <p:nvPr/>
          </p:nvSpPr>
          <p:spPr>
            <a:xfrm>
              <a:off x="1016794" y="4774407"/>
              <a:ext cx="286722" cy="259556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Forma libre 51"/>
            <p:cNvSpPr/>
            <p:nvPr/>
          </p:nvSpPr>
          <p:spPr>
            <a:xfrm>
              <a:off x="869156" y="5038725"/>
              <a:ext cx="285750" cy="21431"/>
            </a:xfrm>
            <a:custGeom>
              <a:avLst/>
              <a:gdLst>
                <a:gd name="connsiteX0" fmla="*/ 285750 w 285750"/>
                <a:gd name="connsiteY0" fmla="*/ 0 h 21431"/>
                <a:gd name="connsiteX1" fmla="*/ 0 w 285750"/>
                <a:gd name="connsiteY1" fmla="*/ 21431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0" h="21431">
                  <a:moveTo>
                    <a:pt x="285750" y="0"/>
                  </a:moveTo>
                  <a:lnTo>
                    <a:pt x="0" y="21431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3" name="Forma libre 52"/>
            <p:cNvSpPr/>
            <p:nvPr/>
          </p:nvSpPr>
          <p:spPr>
            <a:xfrm>
              <a:off x="859631" y="5033963"/>
              <a:ext cx="471488" cy="497681"/>
            </a:xfrm>
            <a:custGeom>
              <a:avLst/>
              <a:gdLst>
                <a:gd name="connsiteX0" fmla="*/ 295275 w 471488"/>
                <a:gd name="connsiteY0" fmla="*/ 0 h 497681"/>
                <a:gd name="connsiteX1" fmla="*/ 283369 w 471488"/>
                <a:gd name="connsiteY1" fmla="*/ 266700 h 497681"/>
                <a:gd name="connsiteX2" fmla="*/ 92869 w 471488"/>
                <a:gd name="connsiteY2" fmla="*/ 330993 h 497681"/>
                <a:gd name="connsiteX3" fmla="*/ 0 w 471488"/>
                <a:gd name="connsiteY3" fmla="*/ 497681 h 497681"/>
                <a:gd name="connsiteX4" fmla="*/ 92869 w 471488"/>
                <a:gd name="connsiteY4" fmla="*/ 335756 h 497681"/>
                <a:gd name="connsiteX5" fmla="*/ 283369 w 471488"/>
                <a:gd name="connsiteY5" fmla="*/ 264318 h 497681"/>
                <a:gd name="connsiteX6" fmla="*/ 342900 w 471488"/>
                <a:gd name="connsiteY6" fmla="*/ 435768 h 497681"/>
                <a:gd name="connsiteX7" fmla="*/ 471488 w 471488"/>
                <a:gd name="connsiteY7" fmla="*/ 314325 h 49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488" h="497681">
                  <a:moveTo>
                    <a:pt x="295275" y="0"/>
                  </a:moveTo>
                  <a:lnTo>
                    <a:pt x="283369" y="266700"/>
                  </a:lnTo>
                  <a:lnTo>
                    <a:pt x="92869" y="330993"/>
                  </a:lnTo>
                  <a:lnTo>
                    <a:pt x="0" y="497681"/>
                  </a:lnTo>
                  <a:lnTo>
                    <a:pt x="92869" y="335756"/>
                  </a:lnTo>
                  <a:lnTo>
                    <a:pt x="283369" y="264318"/>
                  </a:lnTo>
                  <a:lnTo>
                    <a:pt x="342900" y="435768"/>
                  </a:lnTo>
                  <a:lnTo>
                    <a:pt x="471488" y="3143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4" name="Forma libre 53"/>
            <p:cNvSpPr/>
            <p:nvPr/>
          </p:nvSpPr>
          <p:spPr>
            <a:xfrm>
              <a:off x="1157287" y="5036344"/>
              <a:ext cx="47625" cy="161925"/>
            </a:xfrm>
            <a:custGeom>
              <a:avLst/>
              <a:gdLst>
                <a:gd name="connsiteX0" fmla="*/ 0 w 197643"/>
                <a:gd name="connsiteY0" fmla="*/ 0 h 161925"/>
                <a:gd name="connsiteX1" fmla="*/ 47625 w 197643"/>
                <a:gd name="connsiteY1" fmla="*/ 161925 h 161925"/>
                <a:gd name="connsiteX2" fmla="*/ 197643 w 197643"/>
                <a:gd name="connsiteY2" fmla="*/ 28575 h 161925"/>
                <a:gd name="connsiteX0" fmla="*/ 0 w 66674"/>
                <a:gd name="connsiteY0" fmla="*/ 0 h 204788"/>
                <a:gd name="connsiteX1" fmla="*/ 47625 w 66674"/>
                <a:gd name="connsiteY1" fmla="*/ 161925 h 204788"/>
                <a:gd name="connsiteX2" fmla="*/ 66674 w 66674"/>
                <a:gd name="connsiteY2" fmla="*/ 204788 h 204788"/>
                <a:gd name="connsiteX0" fmla="*/ 0 w 47625"/>
                <a:gd name="connsiteY0" fmla="*/ 0 h 161925"/>
                <a:gd name="connsiteX1" fmla="*/ 47625 w 47625"/>
                <a:gd name="connsiteY1" fmla="*/ 1619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25" h="161925">
                  <a:moveTo>
                    <a:pt x="0" y="0"/>
                  </a:moveTo>
                  <a:lnTo>
                    <a:pt x="47625" y="1619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73" name="Grupo 72"/>
          <p:cNvGrpSpPr/>
          <p:nvPr/>
        </p:nvGrpSpPr>
        <p:grpSpPr>
          <a:xfrm>
            <a:off x="9305657" y="603697"/>
            <a:ext cx="2715905" cy="5324070"/>
            <a:chOff x="8823277" y="599058"/>
            <a:chExt cx="2715905" cy="5324070"/>
          </a:xfrm>
        </p:grpSpPr>
        <p:grpSp>
          <p:nvGrpSpPr>
            <p:cNvPr id="63" name="Grupo 62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61" name="Grupo 60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14" name="Elipse 13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24" name="Forma libre 23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25" name="Forma libre 24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28" name="Elipse 27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tx2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0" name="Elipse 59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tx2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62" name="Forma libre 61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66" name="Forma libre 65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8" name="Forma libre 67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5" name="Forma libre 64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7" name="Forma libre 66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9" name="Forma libre 68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71" name="Rectángulo 70"/>
          <p:cNvSpPr/>
          <p:nvPr/>
        </p:nvSpPr>
        <p:spPr>
          <a:xfrm>
            <a:off x="150125" y="1337481"/>
            <a:ext cx="2893326" cy="39578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Clase 1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4" name="Rectángulo 73"/>
          <p:cNvSpPr/>
          <p:nvPr/>
        </p:nvSpPr>
        <p:spPr>
          <a:xfrm>
            <a:off x="8925636" y="6083738"/>
            <a:ext cx="2819896" cy="47148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5" name="Rectángulo 74"/>
          <p:cNvSpPr/>
          <p:nvPr/>
        </p:nvSpPr>
        <p:spPr>
          <a:xfrm>
            <a:off x="5882185" y="2347415"/>
            <a:ext cx="2614120" cy="6823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7" name="Forma libre 76"/>
          <p:cNvSpPr/>
          <p:nvPr/>
        </p:nvSpPr>
        <p:spPr>
          <a:xfrm>
            <a:off x="6569281" y="2510898"/>
            <a:ext cx="1187355" cy="641445"/>
          </a:xfrm>
          <a:custGeom>
            <a:avLst/>
            <a:gdLst>
              <a:gd name="connsiteX0" fmla="*/ 0 w 1187355"/>
              <a:gd name="connsiteY0" fmla="*/ 641445 h 641445"/>
              <a:gd name="connsiteX1" fmla="*/ 382137 w 1187355"/>
              <a:gd name="connsiteY1" fmla="*/ 641445 h 641445"/>
              <a:gd name="connsiteX2" fmla="*/ 395785 w 1187355"/>
              <a:gd name="connsiteY2" fmla="*/ 313899 h 641445"/>
              <a:gd name="connsiteX3" fmla="*/ 1187355 w 1187355"/>
              <a:gd name="connsiteY3" fmla="*/ 272956 h 641445"/>
              <a:gd name="connsiteX4" fmla="*/ 1173707 w 1187355"/>
              <a:gd name="connsiteY4" fmla="*/ 0 h 641445"/>
              <a:gd name="connsiteX5" fmla="*/ 27295 w 1187355"/>
              <a:gd name="connsiteY5" fmla="*/ 27296 h 641445"/>
              <a:gd name="connsiteX6" fmla="*/ 0 w 1187355"/>
              <a:gd name="connsiteY6" fmla="*/ 641445 h 64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87355" h="641445">
                <a:moveTo>
                  <a:pt x="0" y="641445"/>
                </a:moveTo>
                <a:lnTo>
                  <a:pt x="382137" y="641445"/>
                </a:lnTo>
                <a:lnTo>
                  <a:pt x="395785" y="313899"/>
                </a:lnTo>
                <a:lnTo>
                  <a:pt x="1187355" y="272956"/>
                </a:lnTo>
                <a:lnTo>
                  <a:pt x="1173707" y="0"/>
                </a:lnTo>
                <a:lnTo>
                  <a:pt x="27295" y="27296"/>
                </a:lnTo>
                <a:lnTo>
                  <a:pt x="0" y="641445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78" name="Rectángulo 77"/>
          <p:cNvSpPr/>
          <p:nvPr/>
        </p:nvSpPr>
        <p:spPr>
          <a:xfrm>
            <a:off x="5882185" y="3429000"/>
            <a:ext cx="2614120" cy="6823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9" name="CuadroTexto 78"/>
          <p:cNvSpPr txBox="1"/>
          <p:nvPr/>
        </p:nvSpPr>
        <p:spPr>
          <a:xfrm>
            <a:off x="5882184" y="3092604"/>
            <a:ext cx="2803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Secondary-M9 </a:t>
            </a:r>
            <a:r>
              <a:rPr lang="en-US" b="1" dirty="0" smtClean="0">
                <a:solidFill>
                  <a:schemeClr val="bg1"/>
                </a:solidFill>
              </a:rPr>
              <a:t>PISTOL</a:t>
            </a:r>
            <a:endParaRPr lang="es-MX" b="1" dirty="0">
              <a:solidFill>
                <a:schemeClr val="bg1"/>
              </a:solidFill>
            </a:endParaRPr>
          </a:p>
        </p:txBody>
      </p:sp>
      <p:grpSp>
        <p:nvGrpSpPr>
          <p:cNvPr id="3" name="Grupo 2"/>
          <p:cNvGrpSpPr/>
          <p:nvPr/>
        </p:nvGrpSpPr>
        <p:grpSpPr>
          <a:xfrm>
            <a:off x="5882184" y="1132556"/>
            <a:ext cx="2729553" cy="1041770"/>
            <a:chOff x="5882184" y="1132556"/>
            <a:chExt cx="2729553" cy="1041770"/>
          </a:xfrm>
        </p:grpSpPr>
        <p:sp>
          <p:nvSpPr>
            <p:cNvPr id="80" name="Rectángulo redondeado 79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0" name="Forma libre 69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5882184" y="2038315"/>
            <a:ext cx="2635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Primary-M4</a:t>
            </a:r>
            <a:endParaRPr lang="es-MX" b="1" dirty="0">
              <a:solidFill>
                <a:schemeClr val="bg1"/>
              </a:solidFill>
            </a:endParaRPr>
          </a:p>
        </p:txBody>
      </p:sp>
      <p:grpSp>
        <p:nvGrpSpPr>
          <p:cNvPr id="84" name="Grupo 83"/>
          <p:cNvGrpSpPr/>
          <p:nvPr/>
        </p:nvGrpSpPr>
        <p:grpSpPr>
          <a:xfrm>
            <a:off x="6003546" y="3548063"/>
            <a:ext cx="456551" cy="489489"/>
            <a:chOff x="6003546" y="3548063"/>
            <a:chExt cx="456551" cy="489489"/>
          </a:xfrm>
        </p:grpSpPr>
        <p:sp>
          <p:nvSpPr>
            <p:cNvPr id="81" name="Elipse 80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2" name="Forma libre 81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3" name="Elipse 82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85" name="Rectángulo 84"/>
          <p:cNvSpPr/>
          <p:nvPr/>
        </p:nvSpPr>
        <p:spPr>
          <a:xfrm rot="5400000">
            <a:off x="4358796" y="2879871"/>
            <a:ext cx="2614120" cy="6823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6" name="Rectángulo 85"/>
          <p:cNvSpPr/>
          <p:nvPr/>
        </p:nvSpPr>
        <p:spPr>
          <a:xfrm>
            <a:off x="4133850" y="1647375"/>
            <a:ext cx="1200150" cy="107316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7" name="CuadroTexto 86"/>
          <p:cNvSpPr txBox="1"/>
          <p:nvPr/>
        </p:nvSpPr>
        <p:spPr>
          <a:xfrm>
            <a:off x="4014635" y="2767019"/>
            <a:ext cx="1446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NO ARMOR</a:t>
            </a:r>
            <a:endParaRPr lang="es-MX" b="1" dirty="0">
              <a:solidFill>
                <a:schemeClr val="bg1"/>
              </a:solidFill>
            </a:endParaRPr>
          </a:p>
        </p:txBody>
      </p:sp>
      <p:sp>
        <p:nvSpPr>
          <p:cNvPr id="88" name="CuadroTexto 87"/>
          <p:cNvSpPr txBox="1"/>
          <p:nvPr/>
        </p:nvSpPr>
        <p:spPr>
          <a:xfrm>
            <a:off x="5884469" y="4100779"/>
            <a:ext cx="2418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Grande-FRAG</a:t>
            </a:r>
            <a:endParaRPr lang="es-MX" b="1" dirty="0">
              <a:solidFill>
                <a:schemeClr val="bg1"/>
              </a:solidFill>
            </a:endParaRPr>
          </a:p>
        </p:txBody>
      </p:sp>
      <p:sp>
        <p:nvSpPr>
          <p:cNvPr id="90" name="Rectángulo 89"/>
          <p:cNvSpPr/>
          <p:nvPr/>
        </p:nvSpPr>
        <p:spPr>
          <a:xfrm>
            <a:off x="4133850" y="3123827"/>
            <a:ext cx="1200150" cy="107316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1" name="Elipse 90"/>
          <p:cNvSpPr/>
          <p:nvPr/>
        </p:nvSpPr>
        <p:spPr>
          <a:xfrm>
            <a:off x="4383470" y="3412901"/>
            <a:ext cx="540195" cy="46364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4" name="Elipse 93"/>
          <p:cNvSpPr/>
          <p:nvPr/>
        </p:nvSpPr>
        <p:spPr>
          <a:xfrm>
            <a:off x="4498871" y="3548063"/>
            <a:ext cx="161820" cy="11234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5" name="CuadroTexto 94"/>
          <p:cNvSpPr txBox="1"/>
          <p:nvPr/>
        </p:nvSpPr>
        <p:spPr>
          <a:xfrm>
            <a:off x="3941204" y="4243815"/>
            <a:ext cx="1865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Perk-ASSASIN</a:t>
            </a:r>
            <a:endParaRPr lang="es-MX" b="1" dirty="0">
              <a:solidFill>
                <a:schemeClr val="bg1"/>
              </a:solidFill>
            </a:endParaRPr>
          </a:p>
        </p:txBody>
      </p:sp>
      <p:sp>
        <p:nvSpPr>
          <p:cNvPr id="96" name="Forma libre 95"/>
          <p:cNvSpPr/>
          <p:nvPr/>
        </p:nvSpPr>
        <p:spPr>
          <a:xfrm>
            <a:off x="4343400" y="3400425"/>
            <a:ext cx="561975" cy="266700"/>
          </a:xfrm>
          <a:custGeom>
            <a:avLst/>
            <a:gdLst>
              <a:gd name="connsiteX0" fmla="*/ 76200 w 561975"/>
              <a:gd name="connsiteY0" fmla="*/ 123825 h 266700"/>
              <a:gd name="connsiteX1" fmla="*/ 0 w 561975"/>
              <a:gd name="connsiteY1" fmla="*/ 266700 h 266700"/>
              <a:gd name="connsiteX2" fmla="*/ 161925 w 561975"/>
              <a:gd name="connsiteY2" fmla="*/ 133350 h 266700"/>
              <a:gd name="connsiteX3" fmla="*/ 257175 w 561975"/>
              <a:gd name="connsiteY3" fmla="*/ 114300 h 266700"/>
              <a:gd name="connsiteX4" fmla="*/ 390525 w 561975"/>
              <a:gd name="connsiteY4" fmla="*/ 180975 h 266700"/>
              <a:gd name="connsiteX5" fmla="*/ 495300 w 561975"/>
              <a:gd name="connsiteY5" fmla="*/ 152400 h 266700"/>
              <a:gd name="connsiteX6" fmla="*/ 561975 w 561975"/>
              <a:gd name="connsiteY6" fmla="*/ 152400 h 266700"/>
              <a:gd name="connsiteX7" fmla="*/ 495300 w 561975"/>
              <a:gd name="connsiteY7" fmla="*/ 57150 h 266700"/>
              <a:gd name="connsiteX8" fmla="*/ 323850 w 561975"/>
              <a:gd name="connsiteY8" fmla="*/ 0 h 266700"/>
              <a:gd name="connsiteX9" fmla="*/ 114300 w 561975"/>
              <a:gd name="connsiteY9" fmla="*/ 28575 h 266700"/>
              <a:gd name="connsiteX10" fmla="*/ 66675 w 561975"/>
              <a:gd name="connsiteY10" fmla="*/ 66675 h 266700"/>
              <a:gd name="connsiteX11" fmla="*/ 76200 w 561975"/>
              <a:gd name="connsiteY11" fmla="*/ 123825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61975" h="266700">
                <a:moveTo>
                  <a:pt x="76200" y="123825"/>
                </a:moveTo>
                <a:lnTo>
                  <a:pt x="0" y="266700"/>
                </a:lnTo>
                <a:lnTo>
                  <a:pt x="161925" y="133350"/>
                </a:lnTo>
                <a:lnTo>
                  <a:pt x="257175" y="114300"/>
                </a:lnTo>
                <a:lnTo>
                  <a:pt x="390525" y="180975"/>
                </a:lnTo>
                <a:lnTo>
                  <a:pt x="495300" y="152400"/>
                </a:lnTo>
                <a:lnTo>
                  <a:pt x="561975" y="152400"/>
                </a:lnTo>
                <a:lnTo>
                  <a:pt x="495300" y="57150"/>
                </a:lnTo>
                <a:lnTo>
                  <a:pt x="323850" y="0"/>
                </a:lnTo>
                <a:lnTo>
                  <a:pt x="114300" y="28575"/>
                </a:lnTo>
                <a:lnTo>
                  <a:pt x="66675" y="66675"/>
                </a:lnTo>
                <a:lnTo>
                  <a:pt x="76200" y="12382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2" name="Forma libre 91"/>
          <p:cNvSpPr/>
          <p:nvPr/>
        </p:nvSpPr>
        <p:spPr>
          <a:xfrm>
            <a:off x="4629150" y="3286125"/>
            <a:ext cx="581025" cy="628650"/>
          </a:xfrm>
          <a:custGeom>
            <a:avLst/>
            <a:gdLst>
              <a:gd name="connsiteX0" fmla="*/ 0 w 581025"/>
              <a:gd name="connsiteY0" fmla="*/ 600075 h 628650"/>
              <a:gd name="connsiteX1" fmla="*/ 323850 w 581025"/>
              <a:gd name="connsiteY1" fmla="*/ 123825 h 628650"/>
              <a:gd name="connsiteX2" fmla="*/ 581025 w 581025"/>
              <a:gd name="connsiteY2" fmla="*/ 0 h 628650"/>
              <a:gd name="connsiteX3" fmla="*/ 247650 w 581025"/>
              <a:gd name="connsiteY3" fmla="*/ 628650 h 628650"/>
              <a:gd name="connsiteX4" fmla="*/ 0 w 581025"/>
              <a:gd name="connsiteY4" fmla="*/ 600075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1025" h="628650">
                <a:moveTo>
                  <a:pt x="0" y="600075"/>
                </a:moveTo>
                <a:lnTo>
                  <a:pt x="323850" y="123825"/>
                </a:lnTo>
                <a:lnTo>
                  <a:pt x="581025" y="0"/>
                </a:lnTo>
                <a:lnTo>
                  <a:pt x="247650" y="628650"/>
                </a:lnTo>
                <a:lnTo>
                  <a:pt x="0" y="6000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3" name="Forma libre 92"/>
          <p:cNvSpPr/>
          <p:nvPr/>
        </p:nvSpPr>
        <p:spPr>
          <a:xfrm>
            <a:off x="4552950" y="3886200"/>
            <a:ext cx="409575" cy="209550"/>
          </a:xfrm>
          <a:custGeom>
            <a:avLst/>
            <a:gdLst>
              <a:gd name="connsiteX0" fmla="*/ 28575 w 409575"/>
              <a:gd name="connsiteY0" fmla="*/ 0 h 209550"/>
              <a:gd name="connsiteX1" fmla="*/ 409575 w 409575"/>
              <a:gd name="connsiteY1" fmla="*/ 47625 h 209550"/>
              <a:gd name="connsiteX2" fmla="*/ 352425 w 409575"/>
              <a:gd name="connsiteY2" fmla="*/ 209550 h 209550"/>
              <a:gd name="connsiteX3" fmla="*/ 0 w 409575"/>
              <a:gd name="connsiteY3" fmla="*/ 133350 h 209550"/>
              <a:gd name="connsiteX4" fmla="*/ 28575 w 409575"/>
              <a:gd name="connsiteY4" fmla="*/ 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575" h="209550">
                <a:moveTo>
                  <a:pt x="28575" y="0"/>
                </a:moveTo>
                <a:lnTo>
                  <a:pt x="409575" y="47625"/>
                </a:lnTo>
                <a:lnTo>
                  <a:pt x="352425" y="209550"/>
                </a:lnTo>
                <a:lnTo>
                  <a:pt x="0" y="133350"/>
                </a:lnTo>
                <a:lnTo>
                  <a:pt x="28575" y="0"/>
                </a:lnTo>
                <a:close/>
              </a:path>
            </a:pathLst>
          </a:cu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4" name="Grupo 3"/>
          <p:cNvGrpSpPr/>
          <p:nvPr/>
        </p:nvGrpSpPr>
        <p:grpSpPr>
          <a:xfrm>
            <a:off x="304800" y="2347415"/>
            <a:ext cx="2889126" cy="904500"/>
            <a:chOff x="304800" y="2347415"/>
            <a:chExt cx="2889126" cy="904500"/>
          </a:xfrm>
        </p:grpSpPr>
        <p:sp>
          <p:nvSpPr>
            <p:cNvPr id="97" name="Redondear rectángulo de esquina diagonal 96"/>
            <p:cNvSpPr/>
            <p:nvPr/>
          </p:nvSpPr>
          <p:spPr>
            <a:xfrm>
              <a:off x="304800" y="2347415"/>
              <a:ext cx="2889126" cy="904500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>
                <a:lumMod val="95000"/>
                <a:lumOff val="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600" b="1" dirty="0" smtClean="0">
                <a:solidFill>
                  <a:schemeClr val="bg1"/>
                </a:solidFill>
              </a:endParaRPr>
            </a:p>
            <a:p>
              <a:r>
                <a:rPr lang="en-US" sz="1600" b="1" dirty="0" smtClean="0">
                  <a:solidFill>
                    <a:schemeClr val="bg1"/>
                  </a:solidFill>
                </a:rPr>
                <a:t>LV 1</a:t>
              </a:r>
            </a:p>
            <a:p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DARKWOLF [FX]                    </a:t>
              </a:r>
              <a:r>
                <a:rPr lang="en-US" b="1" dirty="0" smtClean="0">
                  <a:ln>
                    <a:solidFill>
                      <a:sysClr val="windowText" lastClr="000000"/>
                    </a:solidFill>
                  </a:ln>
                  <a:solidFill>
                    <a:srgbClr val="92D050"/>
                  </a:solidFill>
                  <a:latin typeface="Agency FB" panose="020B0503020202020204" pitchFamily="34" charset="0"/>
                </a:rPr>
                <a:t>$</a:t>
              </a:r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98" name="Rectángulo 97"/>
            <p:cNvSpPr/>
            <p:nvPr/>
          </p:nvSpPr>
          <p:spPr>
            <a:xfrm>
              <a:off x="1095375" y="2415654"/>
              <a:ext cx="1857375" cy="42771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STICK PLAYER</a:t>
              </a:r>
              <a:endParaRPr lang="es-MX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9" name="Elipse 98"/>
            <p:cNvSpPr/>
            <p:nvPr/>
          </p:nvSpPr>
          <p:spPr>
            <a:xfrm>
              <a:off x="2657475" y="2536298"/>
              <a:ext cx="228600" cy="18424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0" name="Elipse 99"/>
            <p:cNvSpPr/>
            <p:nvPr/>
          </p:nvSpPr>
          <p:spPr>
            <a:xfrm>
              <a:off x="1181099" y="2536298"/>
              <a:ext cx="228600" cy="18424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1" name="Forma libre 100"/>
            <p:cNvSpPr/>
            <p:nvPr/>
          </p:nvSpPr>
          <p:spPr>
            <a:xfrm rot="21126499">
              <a:off x="521572" y="2426667"/>
              <a:ext cx="314325" cy="200025"/>
            </a:xfrm>
            <a:custGeom>
              <a:avLst/>
              <a:gdLst>
                <a:gd name="connsiteX0" fmla="*/ 47625 w 314325"/>
                <a:gd name="connsiteY0" fmla="*/ 171450 h 200025"/>
                <a:gd name="connsiteX1" fmla="*/ 133350 w 314325"/>
                <a:gd name="connsiteY1" fmla="*/ 104775 h 200025"/>
                <a:gd name="connsiteX2" fmla="*/ 228600 w 314325"/>
                <a:gd name="connsiteY2" fmla="*/ 200025 h 200025"/>
                <a:gd name="connsiteX3" fmla="*/ 314325 w 314325"/>
                <a:gd name="connsiteY3" fmla="*/ 152400 h 200025"/>
                <a:gd name="connsiteX4" fmla="*/ 171450 w 314325"/>
                <a:gd name="connsiteY4" fmla="*/ 0 h 200025"/>
                <a:gd name="connsiteX5" fmla="*/ 0 w 314325"/>
                <a:gd name="connsiteY5" fmla="*/ 104775 h 200025"/>
                <a:gd name="connsiteX6" fmla="*/ 47625 w 314325"/>
                <a:gd name="connsiteY6" fmla="*/ 17145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325" h="200025">
                  <a:moveTo>
                    <a:pt x="47625" y="171450"/>
                  </a:moveTo>
                  <a:lnTo>
                    <a:pt x="133350" y="104775"/>
                  </a:lnTo>
                  <a:lnTo>
                    <a:pt x="228600" y="200025"/>
                  </a:lnTo>
                  <a:lnTo>
                    <a:pt x="314325" y="152400"/>
                  </a:lnTo>
                  <a:lnTo>
                    <a:pt x="171450" y="0"/>
                  </a:lnTo>
                  <a:lnTo>
                    <a:pt x="0" y="104775"/>
                  </a:lnTo>
                  <a:lnTo>
                    <a:pt x="47625" y="171450"/>
                  </a:lnTo>
                  <a:close/>
                </a:path>
              </a:pathLst>
            </a:custGeom>
            <a:solidFill>
              <a:schemeClr val="accent4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1443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lumOff val="5000"/>
                </a:schemeClr>
              </a:gs>
              <a:gs pos="100000">
                <a:schemeClr val="bg1">
                  <a:lumMod val="85000"/>
                  <a:lumOff val="1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3" name="Rectángulo 72">
            <a:hlinkClick r:id="rId2" action="ppaction://hlinksldjump"/>
          </p:cNvPr>
          <p:cNvSpPr/>
          <p:nvPr/>
        </p:nvSpPr>
        <p:spPr>
          <a:xfrm>
            <a:off x="-518614" y="5497681"/>
            <a:ext cx="6522160" cy="13115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100000">
                <a:schemeClr val="accent1">
                  <a:lumMod val="97000"/>
                  <a:lumOff val="3000"/>
                </a:schemeClr>
              </a:gs>
            </a:gsLst>
            <a:lin ang="16200000" scaled="1"/>
            <a:tileRect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ATRAS</a:t>
            </a:r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 smtClean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algn="r"/>
            <a:endParaRPr lang="es-MX" sz="2400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sp>
        <p:nvSpPr>
          <p:cNvPr id="74" name="Rectángulo 73"/>
          <p:cNvSpPr/>
          <p:nvPr/>
        </p:nvSpPr>
        <p:spPr>
          <a:xfrm>
            <a:off x="150125" y="5607535"/>
            <a:ext cx="1542197" cy="109182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5" name="Rectángulo 74"/>
          <p:cNvSpPr/>
          <p:nvPr/>
        </p:nvSpPr>
        <p:spPr>
          <a:xfrm>
            <a:off x="304800" y="5776557"/>
            <a:ext cx="493711" cy="91916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76" name="Grupo 75"/>
          <p:cNvGrpSpPr/>
          <p:nvPr/>
        </p:nvGrpSpPr>
        <p:grpSpPr>
          <a:xfrm>
            <a:off x="859631" y="5797989"/>
            <a:ext cx="471488" cy="757237"/>
            <a:chOff x="859631" y="4774407"/>
            <a:chExt cx="471488" cy="757237"/>
          </a:xfrm>
        </p:grpSpPr>
        <p:sp>
          <p:nvSpPr>
            <p:cNvPr id="77" name="Elipse 76"/>
            <p:cNvSpPr/>
            <p:nvPr/>
          </p:nvSpPr>
          <p:spPr>
            <a:xfrm>
              <a:off x="1016794" y="4774407"/>
              <a:ext cx="286722" cy="259556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8" name="Forma libre 77"/>
            <p:cNvSpPr/>
            <p:nvPr/>
          </p:nvSpPr>
          <p:spPr>
            <a:xfrm>
              <a:off x="869156" y="5038725"/>
              <a:ext cx="285750" cy="21431"/>
            </a:xfrm>
            <a:custGeom>
              <a:avLst/>
              <a:gdLst>
                <a:gd name="connsiteX0" fmla="*/ 285750 w 285750"/>
                <a:gd name="connsiteY0" fmla="*/ 0 h 21431"/>
                <a:gd name="connsiteX1" fmla="*/ 0 w 285750"/>
                <a:gd name="connsiteY1" fmla="*/ 21431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0" h="21431">
                  <a:moveTo>
                    <a:pt x="285750" y="0"/>
                  </a:moveTo>
                  <a:lnTo>
                    <a:pt x="0" y="21431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9" name="Forma libre 78"/>
            <p:cNvSpPr/>
            <p:nvPr/>
          </p:nvSpPr>
          <p:spPr>
            <a:xfrm>
              <a:off x="859631" y="5033963"/>
              <a:ext cx="471488" cy="497681"/>
            </a:xfrm>
            <a:custGeom>
              <a:avLst/>
              <a:gdLst>
                <a:gd name="connsiteX0" fmla="*/ 295275 w 471488"/>
                <a:gd name="connsiteY0" fmla="*/ 0 h 497681"/>
                <a:gd name="connsiteX1" fmla="*/ 283369 w 471488"/>
                <a:gd name="connsiteY1" fmla="*/ 266700 h 497681"/>
                <a:gd name="connsiteX2" fmla="*/ 92869 w 471488"/>
                <a:gd name="connsiteY2" fmla="*/ 330993 h 497681"/>
                <a:gd name="connsiteX3" fmla="*/ 0 w 471488"/>
                <a:gd name="connsiteY3" fmla="*/ 497681 h 497681"/>
                <a:gd name="connsiteX4" fmla="*/ 92869 w 471488"/>
                <a:gd name="connsiteY4" fmla="*/ 335756 h 497681"/>
                <a:gd name="connsiteX5" fmla="*/ 283369 w 471488"/>
                <a:gd name="connsiteY5" fmla="*/ 264318 h 497681"/>
                <a:gd name="connsiteX6" fmla="*/ 342900 w 471488"/>
                <a:gd name="connsiteY6" fmla="*/ 435768 h 497681"/>
                <a:gd name="connsiteX7" fmla="*/ 471488 w 471488"/>
                <a:gd name="connsiteY7" fmla="*/ 314325 h 49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488" h="497681">
                  <a:moveTo>
                    <a:pt x="295275" y="0"/>
                  </a:moveTo>
                  <a:lnTo>
                    <a:pt x="283369" y="266700"/>
                  </a:lnTo>
                  <a:lnTo>
                    <a:pt x="92869" y="330993"/>
                  </a:lnTo>
                  <a:lnTo>
                    <a:pt x="0" y="497681"/>
                  </a:lnTo>
                  <a:lnTo>
                    <a:pt x="92869" y="335756"/>
                  </a:lnTo>
                  <a:lnTo>
                    <a:pt x="283369" y="264318"/>
                  </a:lnTo>
                  <a:lnTo>
                    <a:pt x="342900" y="435768"/>
                  </a:lnTo>
                  <a:lnTo>
                    <a:pt x="471488" y="3143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0" name="Forma libre 79"/>
            <p:cNvSpPr/>
            <p:nvPr/>
          </p:nvSpPr>
          <p:spPr>
            <a:xfrm>
              <a:off x="1157287" y="5036344"/>
              <a:ext cx="47625" cy="161925"/>
            </a:xfrm>
            <a:custGeom>
              <a:avLst/>
              <a:gdLst>
                <a:gd name="connsiteX0" fmla="*/ 0 w 197643"/>
                <a:gd name="connsiteY0" fmla="*/ 0 h 161925"/>
                <a:gd name="connsiteX1" fmla="*/ 47625 w 197643"/>
                <a:gd name="connsiteY1" fmla="*/ 161925 h 161925"/>
                <a:gd name="connsiteX2" fmla="*/ 197643 w 197643"/>
                <a:gd name="connsiteY2" fmla="*/ 28575 h 161925"/>
                <a:gd name="connsiteX0" fmla="*/ 0 w 66674"/>
                <a:gd name="connsiteY0" fmla="*/ 0 h 204788"/>
                <a:gd name="connsiteX1" fmla="*/ 47625 w 66674"/>
                <a:gd name="connsiteY1" fmla="*/ 161925 h 204788"/>
                <a:gd name="connsiteX2" fmla="*/ 66674 w 66674"/>
                <a:gd name="connsiteY2" fmla="*/ 204788 h 204788"/>
                <a:gd name="connsiteX0" fmla="*/ 0 w 47625"/>
                <a:gd name="connsiteY0" fmla="*/ 0 h 161925"/>
                <a:gd name="connsiteX1" fmla="*/ 47625 w 47625"/>
                <a:gd name="connsiteY1" fmla="*/ 1619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25" h="161925">
                  <a:moveTo>
                    <a:pt x="0" y="0"/>
                  </a:moveTo>
                  <a:lnTo>
                    <a:pt x="47625" y="16192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4" name="Grupo 13"/>
          <p:cNvGrpSpPr/>
          <p:nvPr/>
        </p:nvGrpSpPr>
        <p:grpSpPr>
          <a:xfrm flipH="1">
            <a:off x="-231007" y="-428938"/>
            <a:ext cx="3026804" cy="3235684"/>
            <a:chOff x="9227444" y="2949262"/>
            <a:chExt cx="3026804" cy="3235684"/>
          </a:xfrm>
        </p:grpSpPr>
        <p:sp>
          <p:nvSpPr>
            <p:cNvPr id="7" name="Forma libre 6"/>
            <p:cNvSpPr/>
            <p:nvPr/>
          </p:nvSpPr>
          <p:spPr>
            <a:xfrm>
              <a:off x="11281893" y="2949262"/>
              <a:ext cx="927279" cy="927279"/>
            </a:xfrm>
            <a:custGeom>
              <a:avLst/>
              <a:gdLst>
                <a:gd name="connsiteX0" fmla="*/ 0 w 927279"/>
                <a:gd name="connsiteY0" fmla="*/ 927279 h 927279"/>
                <a:gd name="connsiteX1" fmla="*/ 927279 w 927279"/>
                <a:gd name="connsiteY1" fmla="*/ 0 h 92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27279" h="927279">
                  <a:moveTo>
                    <a:pt x="0" y="927279"/>
                  </a:moveTo>
                  <a:lnTo>
                    <a:pt x="927279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" name="Forma libre 7"/>
            <p:cNvSpPr/>
            <p:nvPr/>
          </p:nvSpPr>
          <p:spPr>
            <a:xfrm>
              <a:off x="10438327" y="3055915"/>
              <a:ext cx="1796603" cy="1790164"/>
            </a:xfrm>
            <a:custGeom>
              <a:avLst/>
              <a:gdLst>
                <a:gd name="connsiteX0" fmla="*/ 0 w 1796603"/>
                <a:gd name="connsiteY0" fmla="*/ 1790164 h 1790164"/>
                <a:gd name="connsiteX1" fmla="*/ 1796603 w 1796603"/>
                <a:gd name="connsiteY1" fmla="*/ 0 h 179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96603" h="1790164">
                  <a:moveTo>
                    <a:pt x="0" y="1790164"/>
                  </a:moveTo>
                  <a:lnTo>
                    <a:pt x="179660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" name="Forma libre 8"/>
            <p:cNvSpPr/>
            <p:nvPr/>
          </p:nvSpPr>
          <p:spPr>
            <a:xfrm>
              <a:off x="9227444" y="3142446"/>
              <a:ext cx="3013925" cy="3042500"/>
            </a:xfrm>
            <a:custGeom>
              <a:avLst/>
              <a:gdLst>
                <a:gd name="connsiteX0" fmla="*/ 0 w 3032975"/>
                <a:gd name="connsiteY0" fmla="*/ 3032975 h 3032975"/>
                <a:gd name="connsiteX1" fmla="*/ 3032975 w 3032975"/>
                <a:gd name="connsiteY1" fmla="*/ 0 h 3032975"/>
                <a:gd name="connsiteX0" fmla="*/ 0 w 3013925"/>
                <a:gd name="connsiteY0" fmla="*/ 3042500 h 3042500"/>
                <a:gd name="connsiteX1" fmla="*/ 3013925 w 3013925"/>
                <a:gd name="connsiteY1" fmla="*/ 0 h 30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3925" h="3042500">
                  <a:moveTo>
                    <a:pt x="0" y="3042500"/>
                  </a:moveTo>
                  <a:lnTo>
                    <a:pt x="301392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" name="Forma libre 9"/>
            <p:cNvSpPr/>
            <p:nvPr/>
          </p:nvSpPr>
          <p:spPr>
            <a:xfrm>
              <a:off x="10283780" y="3251915"/>
              <a:ext cx="1938271" cy="1938271"/>
            </a:xfrm>
            <a:custGeom>
              <a:avLst/>
              <a:gdLst>
                <a:gd name="connsiteX0" fmla="*/ 0 w 1938271"/>
                <a:gd name="connsiteY0" fmla="*/ 1938271 h 1938271"/>
                <a:gd name="connsiteX1" fmla="*/ 1938271 w 1938271"/>
                <a:gd name="connsiteY1" fmla="*/ 0 h 193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8271" h="1938271">
                  <a:moveTo>
                    <a:pt x="0" y="1938271"/>
                  </a:moveTo>
                  <a:lnTo>
                    <a:pt x="1938271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" name="Forma libre 10"/>
            <p:cNvSpPr/>
            <p:nvPr/>
          </p:nvSpPr>
          <p:spPr>
            <a:xfrm>
              <a:off x="10908406" y="3618963"/>
              <a:ext cx="1345842" cy="1332964"/>
            </a:xfrm>
            <a:custGeom>
              <a:avLst/>
              <a:gdLst>
                <a:gd name="connsiteX0" fmla="*/ 0 w 1345842"/>
                <a:gd name="connsiteY0" fmla="*/ 1332964 h 1332964"/>
                <a:gd name="connsiteX1" fmla="*/ 1345842 w 1345842"/>
                <a:gd name="connsiteY1" fmla="*/ 0 h 133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45842" h="1332964">
                  <a:moveTo>
                    <a:pt x="0" y="1332964"/>
                  </a:moveTo>
                  <a:lnTo>
                    <a:pt x="134584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" name="Rectángulo 1"/>
          <p:cNvSpPr/>
          <p:nvPr/>
        </p:nvSpPr>
        <p:spPr>
          <a:xfrm>
            <a:off x="0" y="0"/>
            <a:ext cx="498245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s-ES" sz="6000" b="0" cap="none" spc="0" dirty="0" smtClean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</a:rPr>
              <a:t>BUSCANDO PARTIDA</a:t>
            </a:r>
            <a:endParaRPr lang="es-ES" sz="6000" b="0" cap="none" spc="0" dirty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  <a:latin typeface="Agency FB" panose="020B0503020202020204" pitchFamily="34" charset="0"/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571501" y="1251418"/>
            <a:ext cx="2552700" cy="2031846"/>
          </a:xfrm>
          <a:prstGeom prst="rect">
            <a:avLst/>
          </a:prstGeom>
          <a:solidFill>
            <a:schemeClr val="bg1">
              <a:lumMod val="95000"/>
              <a:lumOff val="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b="1" dirty="0" smtClean="0">
                <a:ln w="19050">
                  <a:solidFill>
                    <a:sysClr val="windowText" lastClr="000000"/>
                  </a:solidFill>
                </a:ln>
                <a:latin typeface="Agency FB" panose="020B0503020202020204" pitchFamily="34" charset="0"/>
              </a:rPr>
              <a:t>TERRORISTAS</a:t>
            </a:r>
          </a:p>
          <a:p>
            <a:endParaRPr lang="es-MX" sz="2800" b="1" dirty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  <a:p>
            <a:endParaRPr lang="es-MX" sz="2800" b="1" dirty="0" smtClean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  <a:p>
            <a:endParaRPr lang="es-MX" sz="2800" b="1" dirty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3238500" y="1251417"/>
            <a:ext cx="8153400" cy="4374683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/>
          <p:cNvSpPr/>
          <p:nvPr/>
        </p:nvSpPr>
        <p:spPr>
          <a:xfrm>
            <a:off x="571501" y="3519018"/>
            <a:ext cx="2552700" cy="2107082"/>
          </a:xfrm>
          <a:prstGeom prst="rect">
            <a:avLst/>
          </a:prstGeom>
          <a:solidFill>
            <a:schemeClr val="bg1">
              <a:lumMod val="95000"/>
              <a:lumOff val="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b="1" dirty="0" smtClean="0">
                <a:ln w="19050">
                  <a:solidFill>
                    <a:sysClr val="windowText" lastClr="000000"/>
                  </a:solidFill>
                </a:ln>
                <a:latin typeface="Agency FB" panose="020B0503020202020204" pitchFamily="34" charset="0"/>
              </a:rPr>
              <a:t>SOLDADOS</a:t>
            </a:r>
          </a:p>
          <a:p>
            <a:endParaRPr lang="es-MX" sz="2800" b="1" dirty="0" smtClean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  <a:p>
            <a:endParaRPr lang="es-MX" sz="2800" b="1" dirty="0" smtClean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  <a:p>
            <a:endParaRPr lang="es-MX" sz="2800" b="1" dirty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</p:txBody>
      </p:sp>
      <p:sp>
        <p:nvSpPr>
          <p:cNvPr id="25" name="Rectángulo 24"/>
          <p:cNvSpPr/>
          <p:nvPr/>
        </p:nvSpPr>
        <p:spPr>
          <a:xfrm>
            <a:off x="3224796" y="3515240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                                1</a:t>
            </a:r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1" name="Rectángulo 60"/>
          <p:cNvSpPr/>
          <p:nvPr/>
        </p:nvSpPr>
        <p:spPr>
          <a:xfrm>
            <a:off x="3229364" y="3832740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b="1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2" name="Rectángulo 61"/>
          <p:cNvSpPr/>
          <p:nvPr/>
        </p:nvSpPr>
        <p:spPr>
          <a:xfrm>
            <a:off x="3229364" y="4148810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b="1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3" name="Rectángulo 62"/>
          <p:cNvSpPr/>
          <p:nvPr/>
        </p:nvSpPr>
        <p:spPr>
          <a:xfrm>
            <a:off x="3224796" y="4466310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b="1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8" name="Rectángulo 67"/>
          <p:cNvSpPr/>
          <p:nvPr/>
        </p:nvSpPr>
        <p:spPr>
          <a:xfrm>
            <a:off x="3224796" y="2012982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b="1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9" name="Rectángulo 68"/>
          <p:cNvSpPr/>
          <p:nvPr/>
        </p:nvSpPr>
        <p:spPr>
          <a:xfrm>
            <a:off x="3229364" y="2330482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b="1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0" name="Rectángulo 69"/>
          <p:cNvSpPr/>
          <p:nvPr/>
        </p:nvSpPr>
        <p:spPr>
          <a:xfrm>
            <a:off x="3229364" y="2646552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b="1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1" name="Rectángulo 70"/>
          <p:cNvSpPr/>
          <p:nvPr/>
        </p:nvSpPr>
        <p:spPr>
          <a:xfrm>
            <a:off x="3224796" y="2964052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b="1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2" name="Forma libre 71"/>
          <p:cNvSpPr/>
          <p:nvPr/>
        </p:nvSpPr>
        <p:spPr>
          <a:xfrm rot="21126499">
            <a:off x="5769431" y="3610654"/>
            <a:ext cx="314325" cy="200025"/>
          </a:xfrm>
          <a:custGeom>
            <a:avLst/>
            <a:gdLst>
              <a:gd name="connsiteX0" fmla="*/ 47625 w 314325"/>
              <a:gd name="connsiteY0" fmla="*/ 171450 h 200025"/>
              <a:gd name="connsiteX1" fmla="*/ 133350 w 314325"/>
              <a:gd name="connsiteY1" fmla="*/ 104775 h 200025"/>
              <a:gd name="connsiteX2" fmla="*/ 228600 w 314325"/>
              <a:gd name="connsiteY2" fmla="*/ 200025 h 200025"/>
              <a:gd name="connsiteX3" fmla="*/ 314325 w 314325"/>
              <a:gd name="connsiteY3" fmla="*/ 152400 h 200025"/>
              <a:gd name="connsiteX4" fmla="*/ 171450 w 314325"/>
              <a:gd name="connsiteY4" fmla="*/ 0 h 200025"/>
              <a:gd name="connsiteX5" fmla="*/ 0 w 314325"/>
              <a:gd name="connsiteY5" fmla="*/ 104775 h 200025"/>
              <a:gd name="connsiteX6" fmla="*/ 47625 w 314325"/>
              <a:gd name="connsiteY6" fmla="*/ 17145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4325" h="200025">
                <a:moveTo>
                  <a:pt x="47625" y="171450"/>
                </a:moveTo>
                <a:lnTo>
                  <a:pt x="133350" y="104775"/>
                </a:lnTo>
                <a:lnTo>
                  <a:pt x="228600" y="200025"/>
                </a:lnTo>
                <a:lnTo>
                  <a:pt x="314325" y="152400"/>
                </a:lnTo>
                <a:lnTo>
                  <a:pt x="171450" y="0"/>
                </a:lnTo>
                <a:lnTo>
                  <a:pt x="0" y="104775"/>
                </a:lnTo>
                <a:lnTo>
                  <a:pt x="47625" y="171450"/>
                </a:lnTo>
                <a:close/>
              </a:path>
            </a:pathLst>
          </a:cu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1" name="Rectángulo 80"/>
          <p:cNvSpPr/>
          <p:nvPr/>
        </p:nvSpPr>
        <p:spPr>
          <a:xfrm>
            <a:off x="6711646" y="1391676"/>
            <a:ext cx="4432300" cy="410600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812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lumOff val="5000"/>
                </a:schemeClr>
              </a:gs>
              <a:gs pos="100000">
                <a:schemeClr val="bg1">
                  <a:lumMod val="85000"/>
                  <a:lumOff val="1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14" name="Grupo 13"/>
          <p:cNvGrpSpPr/>
          <p:nvPr/>
        </p:nvGrpSpPr>
        <p:grpSpPr>
          <a:xfrm flipH="1">
            <a:off x="-231007" y="-428938"/>
            <a:ext cx="3026804" cy="3235684"/>
            <a:chOff x="9227444" y="2949262"/>
            <a:chExt cx="3026804" cy="3235684"/>
          </a:xfrm>
        </p:grpSpPr>
        <p:sp>
          <p:nvSpPr>
            <p:cNvPr id="7" name="Forma libre 6"/>
            <p:cNvSpPr/>
            <p:nvPr/>
          </p:nvSpPr>
          <p:spPr>
            <a:xfrm>
              <a:off x="11281893" y="2949262"/>
              <a:ext cx="927279" cy="927279"/>
            </a:xfrm>
            <a:custGeom>
              <a:avLst/>
              <a:gdLst>
                <a:gd name="connsiteX0" fmla="*/ 0 w 927279"/>
                <a:gd name="connsiteY0" fmla="*/ 927279 h 927279"/>
                <a:gd name="connsiteX1" fmla="*/ 927279 w 927279"/>
                <a:gd name="connsiteY1" fmla="*/ 0 h 92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27279" h="927279">
                  <a:moveTo>
                    <a:pt x="0" y="927279"/>
                  </a:moveTo>
                  <a:lnTo>
                    <a:pt x="927279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" name="Forma libre 7"/>
            <p:cNvSpPr/>
            <p:nvPr/>
          </p:nvSpPr>
          <p:spPr>
            <a:xfrm>
              <a:off x="10438327" y="3055915"/>
              <a:ext cx="1796603" cy="1790164"/>
            </a:xfrm>
            <a:custGeom>
              <a:avLst/>
              <a:gdLst>
                <a:gd name="connsiteX0" fmla="*/ 0 w 1796603"/>
                <a:gd name="connsiteY0" fmla="*/ 1790164 h 1790164"/>
                <a:gd name="connsiteX1" fmla="*/ 1796603 w 1796603"/>
                <a:gd name="connsiteY1" fmla="*/ 0 h 179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96603" h="1790164">
                  <a:moveTo>
                    <a:pt x="0" y="1790164"/>
                  </a:moveTo>
                  <a:lnTo>
                    <a:pt x="179660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" name="Forma libre 8"/>
            <p:cNvSpPr/>
            <p:nvPr/>
          </p:nvSpPr>
          <p:spPr>
            <a:xfrm>
              <a:off x="9227444" y="3142446"/>
              <a:ext cx="3013925" cy="3042500"/>
            </a:xfrm>
            <a:custGeom>
              <a:avLst/>
              <a:gdLst>
                <a:gd name="connsiteX0" fmla="*/ 0 w 3032975"/>
                <a:gd name="connsiteY0" fmla="*/ 3032975 h 3032975"/>
                <a:gd name="connsiteX1" fmla="*/ 3032975 w 3032975"/>
                <a:gd name="connsiteY1" fmla="*/ 0 h 3032975"/>
                <a:gd name="connsiteX0" fmla="*/ 0 w 3013925"/>
                <a:gd name="connsiteY0" fmla="*/ 3042500 h 3042500"/>
                <a:gd name="connsiteX1" fmla="*/ 3013925 w 3013925"/>
                <a:gd name="connsiteY1" fmla="*/ 0 h 30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3925" h="3042500">
                  <a:moveTo>
                    <a:pt x="0" y="3042500"/>
                  </a:moveTo>
                  <a:lnTo>
                    <a:pt x="301392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" name="Forma libre 9"/>
            <p:cNvSpPr/>
            <p:nvPr/>
          </p:nvSpPr>
          <p:spPr>
            <a:xfrm>
              <a:off x="10283780" y="3251915"/>
              <a:ext cx="1938271" cy="1938271"/>
            </a:xfrm>
            <a:custGeom>
              <a:avLst/>
              <a:gdLst>
                <a:gd name="connsiteX0" fmla="*/ 0 w 1938271"/>
                <a:gd name="connsiteY0" fmla="*/ 1938271 h 1938271"/>
                <a:gd name="connsiteX1" fmla="*/ 1938271 w 1938271"/>
                <a:gd name="connsiteY1" fmla="*/ 0 h 193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8271" h="1938271">
                  <a:moveTo>
                    <a:pt x="0" y="1938271"/>
                  </a:moveTo>
                  <a:lnTo>
                    <a:pt x="1938271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" name="Forma libre 10"/>
            <p:cNvSpPr/>
            <p:nvPr/>
          </p:nvSpPr>
          <p:spPr>
            <a:xfrm>
              <a:off x="10908406" y="3618963"/>
              <a:ext cx="1345842" cy="1332964"/>
            </a:xfrm>
            <a:custGeom>
              <a:avLst/>
              <a:gdLst>
                <a:gd name="connsiteX0" fmla="*/ 0 w 1345842"/>
                <a:gd name="connsiteY0" fmla="*/ 1332964 h 1332964"/>
                <a:gd name="connsiteX1" fmla="*/ 1345842 w 1345842"/>
                <a:gd name="connsiteY1" fmla="*/ 0 h 133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45842" h="1332964">
                  <a:moveTo>
                    <a:pt x="0" y="1332964"/>
                  </a:moveTo>
                  <a:lnTo>
                    <a:pt x="134584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" name="Rectángulo 1"/>
          <p:cNvSpPr/>
          <p:nvPr/>
        </p:nvSpPr>
        <p:spPr>
          <a:xfrm>
            <a:off x="0" y="0"/>
            <a:ext cx="444063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s-ES" sz="6000" b="0" cap="none" spc="0" dirty="0" smtClean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</a:rPr>
              <a:t>PARTIDA EN LINEA</a:t>
            </a:r>
            <a:endParaRPr lang="es-ES" sz="6000" b="0" cap="none" spc="0" dirty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  <a:latin typeface="Agency FB" panose="020B0503020202020204" pitchFamily="34" charset="0"/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571501" y="1251418"/>
            <a:ext cx="2552700" cy="2031846"/>
          </a:xfrm>
          <a:prstGeom prst="rect">
            <a:avLst/>
          </a:prstGeom>
          <a:solidFill>
            <a:schemeClr val="bg1">
              <a:lumMod val="95000"/>
              <a:lumOff val="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b="1" dirty="0" smtClean="0">
                <a:ln w="19050">
                  <a:solidFill>
                    <a:sysClr val="windowText" lastClr="000000"/>
                  </a:solidFill>
                </a:ln>
                <a:latin typeface="Agency FB" panose="020B0503020202020204" pitchFamily="34" charset="0"/>
              </a:rPr>
              <a:t>TERRORISTAS</a:t>
            </a:r>
          </a:p>
          <a:p>
            <a:endParaRPr lang="es-MX" sz="2800" b="1" dirty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  <a:p>
            <a:endParaRPr lang="es-MX" sz="2800" b="1" dirty="0" smtClean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  <a:p>
            <a:endParaRPr lang="es-MX" sz="2800" b="1" dirty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3238500" y="1251417"/>
            <a:ext cx="8153400" cy="4374683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/>
          <p:cNvSpPr/>
          <p:nvPr/>
        </p:nvSpPr>
        <p:spPr>
          <a:xfrm>
            <a:off x="571501" y="3519018"/>
            <a:ext cx="2552700" cy="2107082"/>
          </a:xfrm>
          <a:prstGeom prst="rect">
            <a:avLst/>
          </a:prstGeom>
          <a:solidFill>
            <a:schemeClr val="bg1">
              <a:lumMod val="95000"/>
              <a:lumOff val="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b="1" dirty="0" smtClean="0">
                <a:ln w="19050">
                  <a:solidFill>
                    <a:sysClr val="windowText" lastClr="000000"/>
                  </a:solidFill>
                </a:ln>
                <a:latin typeface="Agency FB" panose="020B0503020202020204" pitchFamily="34" charset="0"/>
              </a:rPr>
              <a:t>SOLDADOS</a:t>
            </a:r>
          </a:p>
          <a:p>
            <a:endParaRPr lang="es-MX" sz="2800" b="1" dirty="0" smtClean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  <a:p>
            <a:endParaRPr lang="es-MX" sz="2800" b="1" dirty="0" smtClean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  <a:p>
            <a:endParaRPr lang="es-MX" sz="2800" b="1" dirty="0">
              <a:ln w="19050">
                <a:solidFill>
                  <a:sysClr val="windowText" lastClr="000000"/>
                </a:solidFill>
              </a:ln>
              <a:latin typeface="Agency FB" panose="020B0503020202020204" pitchFamily="34" charset="0"/>
            </a:endParaRPr>
          </a:p>
        </p:txBody>
      </p:sp>
      <p:sp>
        <p:nvSpPr>
          <p:cNvPr id="25" name="Rectángulo 24"/>
          <p:cNvSpPr/>
          <p:nvPr/>
        </p:nvSpPr>
        <p:spPr>
          <a:xfrm>
            <a:off x="3224796" y="3515240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                                1</a:t>
            </a:r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1" name="Rectángulo 60"/>
          <p:cNvSpPr/>
          <p:nvPr/>
        </p:nvSpPr>
        <p:spPr>
          <a:xfrm>
            <a:off x="3229364" y="3832740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CHAOTIC</a:t>
            </a:r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2" name="Rectángulo 61"/>
          <p:cNvSpPr/>
          <p:nvPr/>
        </p:nvSpPr>
        <p:spPr>
          <a:xfrm>
            <a:off x="3229364" y="4148810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KILLER</a:t>
            </a:r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3" name="Rectángulo 62"/>
          <p:cNvSpPr/>
          <p:nvPr/>
        </p:nvSpPr>
        <p:spPr>
          <a:xfrm>
            <a:off x="3224796" y="4466310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KIRBY2001</a:t>
            </a:r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8" name="Rectángulo 67"/>
          <p:cNvSpPr/>
          <p:nvPr/>
        </p:nvSpPr>
        <p:spPr>
          <a:xfrm>
            <a:off x="3224796" y="2012982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PEDROPRO</a:t>
            </a:r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9" name="Rectángulo 68"/>
          <p:cNvSpPr/>
          <p:nvPr/>
        </p:nvSpPr>
        <p:spPr>
          <a:xfrm>
            <a:off x="3229364" y="2330482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HERO10000</a:t>
            </a:r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0" name="Rectángulo 69"/>
          <p:cNvSpPr/>
          <p:nvPr/>
        </p:nvSpPr>
        <p:spPr>
          <a:xfrm>
            <a:off x="3229364" y="2646552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IVANED</a:t>
            </a:r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1" name="Rectángulo 70"/>
          <p:cNvSpPr/>
          <p:nvPr/>
        </p:nvSpPr>
        <p:spPr>
          <a:xfrm>
            <a:off x="3224796" y="2964052"/>
            <a:ext cx="2968236" cy="3175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BLACKERSHOT</a:t>
            </a:r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2" name="Forma libre 71"/>
          <p:cNvSpPr/>
          <p:nvPr/>
        </p:nvSpPr>
        <p:spPr>
          <a:xfrm rot="21126499">
            <a:off x="5769431" y="3610654"/>
            <a:ext cx="314325" cy="200025"/>
          </a:xfrm>
          <a:custGeom>
            <a:avLst/>
            <a:gdLst>
              <a:gd name="connsiteX0" fmla="*/ 47625 w 314325"/>
              <a:gd name="connsiteY0" fmla="*/ 171450 h 200025"/>
              <a:gd name="connsiteX1" fmla="*/ 133350 w 314325"/>
              <a:gd name="connsiteY1" fmla="*/ 104775 h 200025"/>
              <a:gd name="connsiteX2" fmla="*/ 228600 w 314325"/>
              <a:gd name="connsiteY2" fmla="*/ 200025 h 200025"/>
              <a:gd name="connsiteX3" fmla="*/ 314325 w 314325"/>
              <a:gd name="connsiteY3" fmla="*/ 152400 h 200025"/>
              <a:gd name="connsiteX4" fmla="*/ 171450 w 314325"/>
              <a:gd name="connsiteY4" fmla="*/ 0 h 200025"/>
              <a:gd name="connsiteX5" fmla="*/ 0 w 314325"/>
              <a:gd name="connsiteY5" fmla="*/ 104775 h 200025"/>
              <a:gd name="connsiteX6" fmla="*/ 47625 w 314325"/>
              <a:gd name="connsiteY6" fmla="*/ 171450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4325" h="200025">
                <a:moveTo>
                  <a:pt x="47625" y="171450"/>
                </a:moveTo>
                <a:lnTo>
                  <a:pt x="133350" y="104775"/>
                </a:lnTo>
                <a:lnTo>
                  <a:pt x="228600" y="200025"/>
                </a:lnTo>
                <a:lnTo>
                  <a:pt x="314325" y="152400"/>
                </a:lnTo>
                <a:lnTo>
                  <a:pt x="171450" y="0"/>
                </a:lnTo>
                <a:lnTo>
                  <a:pt x="0" y="104775"/>
                </a:lnTo>
                <a:lnTo>
                  <a:pt x="47625" y="171450"/>
                </a:lnTo>
                <a:close/>
              </a:path>
            </a:pathLst>
          </a:cu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/>
          <p:cNvSpPr/>
          <p:nvPr/>
        </p:nvSpPr>
        <p:spPr>
          <a:xfrm>
            <a:off x="6711646" y="1391676"/>
            <a:ext cx="4432300" cy="410600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TODOS CONTRA TODOS</a:t>
            </a:r>
          </a:p>
          <a:p>
            <a:r>
              <a:rPr lang="es-MX" sz="28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8 PLAYERS</a:t>
            </a:r>
          </a:p>
          <a:p>
            <a:endParaRPr lang="es-MX" sz="2800" b="1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800" b="1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800" b="1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8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800" b="1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8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8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6889446" y="2646551"/>
            <a:ext cx="4070654" cy="2721443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STICKCITY</a:t>
            </a:r>
          </a:p>
          <a:p>
            <a:endParaRPr lang="es-MX" b="1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b="1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b="1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b="1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b="1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6883400" y="3281552"/>
            <a:ext cx="863600" cy="206514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/>
          <p:cNvSpPr/>
          <p:nvPr/>
        </p:nvSpPr>
        <p:spPr>
          <a:xfrm>
            <a:off x="7747000" y="3590022"/>
            <a:ext cx="874503" cy="1756678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Rectángulo 34"/>
          <p:cNvSpPr/>
          <p:nvPr/>
        </p:nvSpPr>
        <p:spPr>
          <a:xfrm>
            <a:off x="8621503" y="3086100"/>
            <a:ext cx="863600" cy="22606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9474200" y="4148810"/>
            <a:ext cx="1485900" cy="448590"/>
          </a:xfrm>
          <a:prstGeom prst="rect">
            <a:avLst/>
          </a:prstGeom>
          <a:solidFill>
            <a:schemeClr val="accent5">
              <a:lumMod val="5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/>
          <p:cNvSpPr/>
          <p:nvPr/>
        </p:nvSpPr>
        <p:spPr>
          <a:xfrm>
            <a:off x="9485103" y="4597400"/>
            <a:ext cx="1474997" cy="74930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Rectángulo 37"/>
          <p:cNvSpPr/>
          <p:nvPr/>
        </p:nvSpPr>
        <p:spPr>
          <a:xfrm>
            <a:off x="825109" y="5825530"/>
            <a:ext cx="10106526" cy="46464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CARGANDO PARTIDA EN LINEA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2787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500">
        <p:fade/>
      </p:transition>
    </mc:Choice>
    <mc:Fallback>
      <p:transition spd="med" advTm="7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bo 10"/>
          <p:cNvSpPr/>
          <p:nvPr/>
        </p:nvSpPr>
        <p:spPr>
          <a:xfrm>
            <a:off x="5241088" y="2692020"/>
            <a:ext cx="1709821" cy="1473958"/>
          </a:xfrm>
          <a:prstGeom prst="cub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hlinkClick r:id="rId2" action="ppaction://hlinksldjump"/>
          </p:cNvPr>
          <p:cNvSpPr/>
          <p:nvPr/>
        </p:nvSpPr>
        <p:spPr>
          <a:xfrm>
            <a:off x="4835078" y="165100"/>
            <a:ext cx="25218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ángulo 5">
            <a:hlinkClick r:id="rId3" action="ppaction://hlinksldjump"/>
          </p:cNvPr>
          <p:cNvSpPr/>
          <p:nvPr/>
        </p:nvSpPr>
        <p:spPr>
          <a:xfrm>
            <a:off x="0" y="2967334"/>
            <a:ext cx="16962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ángulo 7">
            <a:hlinkClick r:id="rId4" action="ppaction://hlinksldjump"/>
          </p:cNvPr>
          <p:cNvSpPr/>
          <p:nvPr/>
        </p:nvSpPr>
        <p:spPr>
          <a:xfrm>
            <a:off x="10611119" y="2967334"/>
            <a:ext cx="15808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ángulo 8">
            <a:hlinkClick r:id="rId5" action="ppaction://hlinksldjump"/>
          </p:cNvPr>
          <p:cNvSpPr/>
          <p:nvPr/>
        </p:nvSpPr>
        <p:spPr>
          <a:xfrm>
            <a:off x="4750118" y="5934670"/>
            <a:ext cx="26917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OFILE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4295666" y="2967334"/>
            <a:ext cx="36006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BOX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2" name="Grupo 11"/>
          <p:cNvGrpSpPr/>
          <p:nvPr/>
        </p:nvGrpSpPr>
        <p:grpSpPr>
          <a:xfrm>
            <a:off x="5655466" y="1285387"/>
            <a:ext cx="881063" cy="604838"/>
            <a:chOff x="7498556" y="211931"/>
            <a:chExt cx="881063" cy="604838"/>
          </a:xfrm>
        </p:grpSpPr>
        <p:sp>
          <p:nvSpPr>
            <p:cNvPr id="13" name="Forma libre 12"/>
            <p:cNvSpPr/>
            <p:nvPr/>
          </p:nvSpPr>
          <p:spPr>
            <a:xfrm>
              <a:off x="7498556" y="211931"/>
              <a:ext cx="881063" cy="604838"/>
            </a:xfrm>
            <a:custGeom>
              <a:avLst/>
              <a:gdLst>
                <a:gd name="connsiteX0" fmla="*/ 123825 w 881063"/>
                <a:gd name="connsiteY0" fmla="*/ 45244 h 604838"/>
                <a:gd name="connsiteX1" fmla="*/ 257175 w 881063"/>
                <a:gd name="connsiteY1" fmla="*/ 0 h 604838"/>
                <a:gd name="connsiteX2" fmla="*/ 330994 w 881063"/>
                <a:gd name="connsiteY2" fmla="*/ 52388 h 604838"/>
                <a:gd name="connsiteX3" fmla="*/ 540544 w 881063"/>
                <a:gd name="connsiteY3" fmla="*/ 52388 h 604838"/>
                <a:gd name="connsiteX4" fmla="*/ 628650 w 881063"/>
                <a:gd name="connsiteY4" fmla="*/ 9525 h 604838"/>
                <a:gd name="connsiteX5" fmla="*/ 754857 w 881063"/>
                <a:gd name="connsiteY5" fmla="*/ 30957 h 604838"/>
                <a:gd name="connsiteX6" fmla="*/ 881063 w 881063"/>
                <a:gd name="connsiteY6" fmla="*/ 438150 h 604838"/>
                <a:gd name="connsiteX7" fmla="*/ 847725 w 881063"/>
                <a:gd name="connsiteY7" fmla="*/ 597694 h 604838"/>
                <a:gd name="connsiteX8" fmla="*/ 735807 w 881063"/>
                <a:gd name="connsiteY8" fmla="*/ 600075 h 604838"/>
                <a:gd name="connsiteX9" fmla="*/ 590550 w 881063"/>
                <a:gd name="connsiteY9" fmla="*/ 459582 h 604838"/>
                <a:gd name="connsiteX10" fmla="*/ 307182 w 881063"/>
                <a:gd name="connsiteY10" fmla="*/ 452438 h 604838"/>
                <a:gd name="connsiteX11" fmla="*/ 154782 w 881063"/>
                <a:gd name="connsiteY11" fmla="*/ 573882 h 604838"/>
                <a:gd name="connsiteX12" fmla="*/ 69057 w 881063"/>
                <a:gd name="connsiteY12" fmla="*/ 604838 h 604838"/>
                <a:gd name="connsiteX13" fmla="*/ 0 w 881063"/>
                <a:gd name="connsiteY13" fmla="*/ 526257 h 604838"/>
                <a:gd name="connsiteX14" fmla="*/ 11907 w 881063"/>
                <a:gd name="connsiteY14" fmla="*/ 340519 h 604838"/>
                <a:gd name="connsiteX15" fmla="*/ 123825 w 881063"/>
                <a:gd name="connsiteY15" fmla="*/ 45244 h 60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1063" h="604838">
                  <a:moveTo>
                    <a:pt x="123825" y="45244"/>
                  </a:moveTo>
                  <a:lnTo>
                    <a:pt x="257175" y="0"/>
                  </a:lnTo>
                  <a:lnTo>
                    <a:pt x="330994" y="52388"/>
                  </a:lnTo>
                  <a:lnTo>
                    <a:pt x="540544" y="52388"/>
                  </a:lnTo>
                  <a:lnTo>
                    <a:pt x="628650" y="9525"/>
                  </a:lnTo>
                  <a:lnTo>
                    <a:pt x="754857" y="30957"/>
                  </a:lnTo>
                  <a:lnTo>
                    <a:pt x="881063" y="438150"/>
                  </a:lnTo>
                  <a:lnTo>
                    <a:pt x="847725" y="597694"/>
                  </a:lnTo>
                  <a:lnTo>
                    <a:pt x="735807" y="600075"/>
                  </a:lnTo>
                  <a:lnTo>
                    <a:pt x="590550" y="459582"/>
                  </a:lnTo>
                  <a:lnTo>
                    <a:pt x="307182" y="452438"/>
                  </a:lnTo>
                  <a:lnTo>
                    <a:pt x="154782" y="573882"/>
                  </a:lnTo>
                  <a:lnTo>
                    <a:pt x="69057" y="604838"/>
                  </a:lnTo>
                  <a:lnTo>
                    <a:pt x="0" y="526257"/>
                  </a:lnTo>
                  <a:lnTo>
                    <a:pt x="11907" y="340519"/>
                  </a:lnTo>
                  <a:lnTo>
                    <a:pt x="123825" y="45244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Elipse 13"/>
            <p:cNvSpPr/>
            <p:nvPr/>
          </p:nvSpPr>
          <p:spPr>
            <a:xfrm>
              <a:off x="7884319" y="345281"/>
              <a:ext cx="97631" cy="95250"/>
            </a:xfrm>
            <a:prstGeom prst="ellipse">
              <a:avLst/>
            </a:prstGeom>
            <a:solidFill>
              <a:schemeClr val="bg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5" name="O 14"/>
          <p:cNvSpPr/>
          <p:nvPr/>
        </p:nvSpPr>
        <p:spPr>
          <a:xfrm>
            <a:off x="8468608" y="2986064"/>
            <a:ext cx="1000765" cy="904600"/>
          </a:xfrm>
          <a:prstGeom prst="flowChartOr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18" name="Grupo 17"/>
          <p:cNvGrpSpPr/>
          <p:nvPr/>
        </p:nvGrpSpPr>
        <p:grpSpPr>
          <a:xfrm>
            <a:off x="5709358" y="4579195"/>
            <a:ext cx="761371" cy="1080161"/>
            <a:chOff x="5709358" y="4669665"/>
            <a:chExt cx="761371" cy="1080161"/>
          </a:xfrm>
        </p:grpSpPr>
        <p:sp>
          <p:nvSpPr>
            <p:cNvPr id="16" name="Triángulo isósceles 15"/>
            <p:cNvSpPr/>
            <p:nvPr/>
          </p:nvSpPr>
          <p:spPr>
            <a:xfrm>
              <a:off x="5717376" y="4967773"/>
              <a:ext cx="745334" cy="782053"/>
            </a:xfrm>
            <a:prstGeom prst="triangle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7" name="Elipse 16"/>
            <p:cNvSpPr/>
            <p:nvPr/>
          </p:nvSpPr>
          <p:spPr>
            <a:xfrm>
              <a:off x="5709358" y="4669665"/>
              <a:ext cx="761371" cy="706787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2" name="Grupo 21"/>
          <p:cNvGrpSpPr/>
          <p:nvPr/>
        </p:nvGrpSpPr>
        <p:grpSpPr>
          <a:xfrm>
            <a:off x="2980862" y="2784222"/>
            <a:ext cx="962526" cy="1106442"/>
            <a:chOff x="2762267" y="2728116"/>
            <a:chExt cx="962526" cy="1106442"/>
          </a:xfrm>
        </p:grpSpPr>
        <p:sp>
          <p:nvSpPr>
            <p:cNvPr id="21" name="Arco de bloque 20"/>
            <p:cNvSpPr/>
            <p:nvPr/>
          </p:nvSpPr>
          <p:spPr>
            <a:xfrm>
              <a:off x="2864611" y="2728116"/>
              <a:ext cx="757838" cy="914400"/>
            </a:xfrm>
            <a:prstGeom prst="blockArc">
              <a:avLst>
                <a:gd name="adj1" fmla="val 10486883"/>
                <a:gd name="adj2" fmla="val 0"/>
                <a:gd name="adj3" fmla="val 25000"/>
              </a:avLst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tx1"/>
                </a:solidFill>
              </a:endParaRPr>
            </a:p>
          </p:txBody>
        </p:sp>
        <p:sp>
          <p:nvSpPr>
            <p:cNvPr id="19" name="Rectángulo 18"/>
            <p:cNvSpPr/>
            <p:nvPr/>
          </p:nvSpPr>
          <p:spPr>
            <a:xfrm>
              <a:off x="2762267" y="3084136"/>
              <a:ext cx="962526" cy="750422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4" name="Rectángulo 23"/>
          <p:cNvSpPr/>
          <p:nvPr/>
        </p:nvSpPr>
        <p:spPr>
          <a:xfrm>
            <a:off x="0" y="6384308"/>
            <a:ext cx="40943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PNB Creada por MH1 2011</a:t>
            </a:r>
            <a:endParaRPr lang="es-ES" sz="2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0325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/>
        </p:nvGrpSpPr>
        <p:grpSpPr>
          <a:xfrm>
            <a:off x="0" y="0"/>
            <a:ext cx="12192000" cy="6858000"/>
            <a:chOff x="6883400" y="3086100"/>
            <a:chExt cx="4076700" cy="2260600"/>
          </a:xfrm>
        </p:grpSpPr>
        <p:sp>
          <p:nvSpPr>
            <p:cNvPr id="7" name="Rectángulo 6"/>
            <p:cNvSpPr/>
            <p:nvPr/>
          </p:nvSpPr>
          <p:spPr>
            <a:xfrm>
              <a:off x="9485103" y="4597400"/>
              <a:ext cx="1474997" cy="7493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Rectángulo 2"/>
            <p:cNvSpPr/>
            <p:nvPr/>
          </p:nvSpPr>
          <p:spPr>
            <a:xfrm>
              <a:off x="6883400" y="3281552"/>
              <a:ext cx="863600" cy="206514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" name="Rectángulo 3"/>
            <p:cNvSpPr/>
            <p:nvPr/>
          </p:nvSpPr>
          <p:spPr>
            <a:xfrm>
              <a:off x="7747000" y="3590022"/>
              <a:ext cx="874503" cy="1756678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/>
            <p:cNvSpPr/>
            <p:nvPr/>
          </p:nvSpPr>
          <p:spPr>
            <a:xfrm>
              <a:off x="8621503" y="3086100"/>
              <a:ext cx="863600" cy="2260600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9485103" y="4148810"/>
              <a:ext cx="1474997" cy="528082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" name="Rectángulo 1"/>
          <p:cNvSpPr/>
          <p:nvPr/>
        </p:nvSpPr>
        <p:spPr>
          <a:xfrm>
            <a:off x="0" y="4732635"/>
            <a:ext cx="550182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s-ES" sz="5400" b="1" dirty="0" smtClean="0">
                <a:ln w="0"/>
                <a:solidFill>
                  <a:schemeClr val="bg1"/>
                </a:solidFill>
                <a:latin typeface="Agency FB" panose="020B0503020202020204" pitchFamily="34" charset="0"/>
              </a:rPr>
              <a:t>TODOS CONTRA TODOS</a:t>
            </a:r>
          </a:p>
          <a:p>
            <a:r>
              <a:rPr lang="es-ES" sz="5400" b="1" cap="none" spc="0" dirty="0" smtClean="0">
                <a:ln w="0"/>
                <a:solidFill>
                  <a:schemeClr val="bg1"/>
                </a:solidFill>
                <a:latin typeface="Agency FB" panose="020B0503020202020204" pitchFamily="34" charset="0"/>
              </a:rPr>
              <a:t>STICK CITY</a:t>
            </a:r>
            <a:endParaRPr lang="es-ES" sz="5400" b="1" cap="none" spc="0" dirty="0">
              <a:ln w="0"/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112195" y="6486960"/>
            <a:ext cx="11919384" cy="371039"/>
          </a:xfrm>
          <a:prstGeom prst="rect">
            <a:avLst/>
          </a:prstGeom>
          <a:solidFill>
            <a:schemeClr val="tx1">
              <a:lumMod val="6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CARGANDO INTEL DEL JUEGO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957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ángulo 1"/>
            <p:cNvSpPr/>
            <p:nvPr/>
          </p:nvSpPr>
          <p:spPr>
            <a:xfrm>
              <a:off x="0" y="4521200"/>
              <a:ext cx="12192000" cy="23368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Rectángulo 2"/>
            <p:cNvSpPr/>
            <p:nvPr/>
          </p:nvSpPr>
          <p:spPr>
            <a:xfrm>
              <a:off x="0" y="0"/>
              <a:ext cx="12192000" cy="4533900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" name="Rectángulo 3"/>
            <p:cNvSpPr/>
            <p:nvPr/>
          </p:nvSpPr>
          <p:spPr>
            <a:xfrm>
              <a:off x="4229100" y="0"/>
              <a:ext cx="2984500" cy="4533900"/>
            </a:xfrm>
            <a:prstGeom prst="rect">
              <a:avLst/>
            </a:prstGeom>
            <a:solidFill>
              <a:schemeClr val="bg1">
                <a:lumMod val="50000"/>
                <a:lumOff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/>
            <p:cNvSpPr/>
            <p:nvPr/>
          </p:nvSpPr>
          <p:spPr>
            <a:xfrm>
              <a:off x="4806950" y="0"/>
              <a:ext cx="1828800" cy="3124200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Forma libre 5"/>
            <p:cNvSpPr/>
            <p:nvPr/>
          </p:nvSpPr>
          <p:spPr>
            <a:xfrm>
              <a:off x="4178300" y="3111500"/>
              <a:ext cx="3022600" cy="1422400"/>
            </a:xfrm>
            <a:custGeom>
              <a:avLst/>
              <a:gdLst>
                <a:gd name="connsiteX0" fmla="*/ 635000 w 3022600"/>
                <a:gd name="connsiteY0" fmla="*/ 0 h 1409700"/>
                <a:gd name="connsiteX1" fmla="*/ 0 w 3022600"/>
                <a:gd name="connsiteY1" fmla="*/ 1409700 h 1409700"/>
                <a:gd name="connsiteX2" fmla="*/ 3022600 w 3022600"/>
                <a:gd name="connsiteY2" fmla="*/ 1409700 h 1409700"/>
                <a:gd name="connsiteX3" fmla="*/ 2438400 w 3022600"/>
                <a:gd name="connsiteY3" fmla="*/ 0 h 1409700"/>
                <a:gd name="connsiteX4" fmla="*/ 635000 w 3022600"/>
                <a:gd name="connsiteY4" fmla="*/ 0 h 140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2600" h="1409700">
                  <a:moveTo>
                    <a:pt x="635000" y="0"/>
                  </a:moveTo>
                  <a:lnTo>
                    <a:pt x="0" y="1409700"/>
                  </a:lnTo>
                  <a:lnTo>
                    <a:pt x="3022600" y="1409700"/>
                  </a:lnTo>
                  <a:lnTo>
                    <a:pt x="243840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9" name="Grupo 28"/>
          <p:cNvGrpSpPr/>
          <p:nvPr/>
        </p:nvGrpSpPr>
        <p:grpSpPr>
          <a:xfrm>
            <a:off x="2879678" y="3179929"/>
            <a:ext cx="7028596" cy="4067031"/>
            <a:chOff x="2879678" y="3179929"/>
            <a:chExt cx="7028596" cy="4067031"/>
          </a:xfrm>
        </p:grpSpPr>
        <p:sp>
          <p:nvSpPr>
            <p:cNvPr id="26" name="Forma libre 25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Forma libre 13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28" name="Grupo 27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15" name="Forma libre 14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9" name="Forma libre 1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8" name="Forma libre 17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7" name="Rectángulo 16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1" name="Forma libre 2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0" name="Forma libre 19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2" name="Forma libre 21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3" name="Forma libre 22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4" name="Rectángulo redondeado 23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6" name="Forma libre 1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5" name="Forma libre 24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30" name="Rectángulo 29"/>
          <p:cNvSpPr/>
          <p:nvPr/>
        </p:nvSpPr>
        <p:spPr>
          <a:xfrm>
            <a:off x="5709241" y="95534"/>
            <a:ext cx="2623995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2" name="Rectángulo 31"/>
          <p:cNvSpPr/>
          <p:nvPr/>
        </p:nvSpPr>
        <p:spPr>
          <a:xfrm>
            <a:off x="3066268" y="95534"/>
            <a:ext cx="2642973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5259834" y="38780"/>
            <a:ext cx="85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EMPATE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M4-30/30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>
            <a:hlinkClick r:id="rId2" action="ppaction://hlinksldjump"/>
          </p:cNvPr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tx1">
              <a:lumMod val="5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4" name="CuadroTexto 43"/>
          <p:cNvSpPr txBox="1"/>
          <p:nvPr/>
        </p:nvSpPr>
        <p:spPr>
          <a:xfrm>
            <a:off x="2205912" y="723655"/>
            <a:ext cx="7228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 smtClean="0">
                <a:ln w="19050">
                  <a:solidFill>
                    <a:sysClr val="windowText" lastClr="00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gency FB" panose="020B0503020202020204" pitchFamily="34" charset="0"/>
              </a:rPr>
              <a:t>ELIMINA A OTROS JUGADORES PARA GANAR LA PARTIDA</a:t>
            </a:r>
            <a:endParaRPr lang="es-MX" sz="2800" b="1" dirty="0">
              <a:ln w="19050">
                <a:solidFill>
                  <a:sysClr val="windowText" lastClr="000000"/>
                </a:solidFill>
              </a:ln>
              <a:solidFill>
                <a:schemeClr val="accent1">
                  <a:lumMod val="75000"/>
                </a:schemeClr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561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/>
          <p:cNvGrpSpPr/>
          <p:nvPr/>
        </p:nvGrpSpPr>
        <p:grpSpPr>
          <a:xfrm>
            <a:off x="-150287" y="-109182"/>
            <a:ext cx="12539304" cy="7512109"/>
            <a:chOff x="0" y="0"/>
            <a:chExt cx="12192000" cy="6858000"/>
          </a:xfrm>
        </p:grpSpPr>
        <p:sp>
          <p:nvSpPr>
            <p:cNvPr id="2" name="Rectángulo 1"/>
            <p:cNvSpPr/>
            <p:nvPr/>
          </p:nvSpPr>
          <p:spPr>
            <a:xfrm>
              <a:off x="0" y="4521200"/>
              <a:ext cx="12192000" cy="23368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Rectángulo 2"/>
            <p:cNvSpPr/>
            <p:nvPr/>
          </p:nvSpPr>
          <p:spPr>
            <a:xfrm>
              <a:off x="0" y="0"/>
              <a:ext cx="12192000" cy="4533900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" name="Rectángulo 3"/>
            <p:cNvSpPr/>
            <p:nvPr/>
          </p:nvSpPr>
          <p:spPr>
            <a:xfrm>
              <a:off x="4229100" y="0"/>
              <a:ext cx="2984500" cy="4533900"/>
            </a:xfrm>
            <a:prstGeom prst="rect">
              <a:avLst/>
            </a:prstGeom>
            <a:solidFill>
              <a:schemeClr val="bg1">
                <a:lumMod val="50000"/>
                <a:lumOff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Rectángulo 4"/>
            <p:cNvSpPr/>
            <p:nvPr/>
          </p:nvSpPr>
          <p:spPr>
            <a:xfrm>
              <a:off x="4806950" y="0"/>
              <a:ext cx="1828800" cy="3124200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Forma libre 5"/>
            <p:cNvSpPr/>
            <p:nvPr/>
          </p:nvSpPr>
          <p:spPr>
            <a:xfrm>
              <a:off x="4178300" y="3111500"/>
              <a:ext cx="3022600" cy="1422400"/>
            </a:xfrm>
            <a:custGeom>
              <a:avLst/>
              <a:gdLst>
                <a:gd name="connsiteX0" fmla="*/ 635000 w 3022600"/>
                <a:gd name="connsiteY0" fmla="*/ 0 h 1409700"/>
                <a:gd name="connsiteX1" fmla="*/ 0 w 3022600"/>
                <a:gd name="connsiteY1" fmla="*/ 1409700 h 1409700"/>
                <a:gd name="connsiteX2" fmla="*/ 3022600 w 3022600"/>
                <a:gd name="connsiteY2" fmla="*/ 1409700 h 1409700"/>
                <a:gd name="connsiteX3" fmla="*/ 2438400 w 3022600"/>
                <a:gd name="connsiteY3" fmla="*/ 0 h 1409700"/>
                <a:gd name="connsiteX4" fmla="*/ 635000 w 3022600"/>
                <a:gd name="connsiteY4" fmla="*/ 0 h 140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2600" h="1409700">
                  <a:moveTo>
                    <a:pt x="635000" y="0"/>
                  </a:moveTo>
                  <a:lnTo>
                    <a:pt x="0" y="1409700"/>
                  </a:lnTo>
                  <a:lnTo>
                    <a:pt x="3022600" y="1409700"/>
                  </a:lnTo>
                  <a:lnTo>
                    <a:pt x="243840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9" name="Grupo 28"/>
          <p:cNvGrpSpPr/>
          <p:nvPr/>
        </p:nvGrpSpPr>
        <p:grpSpPr>
          <a:xfrm>
            <a:off x="3775114" y="4363496"/>
            <a:ext cx="7028596" cy="4067031"/>
            <a:chOff x="2879678" y="3179929"/>
            <a:chExt cx="7028596" cy="4067031"/>
          </a:xfrm>
          <a:scene3d>
            <a:camera prst="perspectiveContrastingRightFacing"/>
            <a:lightRig rig="threePt" dir="t"/>
          </a:scene3d>
        </p:grpSpPr>
        <p:sp>
          <p:nvSpPr>
            <p:cNvPr id="26" name="Forma libre 25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Forma libre 13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28" name="Grupo 27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15" name="Forma libre 14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9" name="Forma libre 1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8" name="Forma libre 17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7" name="Rectángulo 16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1" name="Forma libre 2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0" name="Forma libre 19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2" name="Forma libre 21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3" name="Forma libre 22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4" name="Rectángulo redondeado 23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6" name="Forma libre 1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5" name="Forma libre 24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30" name="Rectángulo 29"/>
          <p:cNvSpPr/>
          <p:nvPr/>
        </p:nvSpPr>
        <p:spPr>
          <a:xfrm>
            <a:off x="5709241" y="95534"/>
            <a:ext cx="2623995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2" name="Rectángulo 31"/>
          <p:cNvSpPr/>
          <p:nvPr/>
        </p:nvSpPr>
        <p:spPr>
          <a:xfrm>
            <a:off x="3066268" y="95534"/>
            <a:ext cx="2642973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5259834" y="38780"/>
            <a:ext cx="85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EMPATE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M4-30/30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>
            <a:hlinkClick r:id="rId2" action="ppaction://hlinksldjump"/>
          </p:cNvPr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48" name="Grupo 47"/>
          <p:cNvGrpSpPr/>
          <p:nvPr/>
        </p:nvGrpSpPr>
        <p:grpSpPr>
          <a:xfrm>
            <a:off x="2879678" y="3179929"/>
            <a:ext cx="7028596" cy="4067031"/>
            <a:chOff x="2879678" y="3179929"/>
            <a:chExt cx="7028596" cy="4067031"/>
          </a:xfrm>
        </p:grpSpPr>
        <p:sp>
          <p:nvSpPr>
            <p:cNvPr id="49" name="Forma libre 48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" name="Forma libre 49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1" name="Grupo 50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2" name="Forma libre 51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3" name="Forma libre 52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4" name="Forma libre 53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5" name="Rectángulo 54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6" name="Forma libre 55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7" name="Forma libre 56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8" name="Forma libre 57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9" name="Forma libre 58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0" name="Rectángulo redondeado 59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Forma libre 60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2" name="Forma libre 61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5606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3.54167E-6 0.00023 C -0.00235 -0.00532 -0.0043 -0.01088 -0.00677 -0.01597 C -0.00886 -0.02037 -0.01355 -0.02801 -0.01355 -0.02778 C -0.01628 -0.04282 -0.01224 -0.025 -0.01797 -0.03796 C -0.01875 -0.03958 -0.01823 -0.04236 -0.01914 -0.04375 C -0.02175 -0.04861 -0.02539 -0.05116 -0.028 -0.05579 C -0.02917 -0.05787 -0.03021 -0.05995 -0.03138 -0.06181 C -0.03633 -0.06852 -0.04401 -0.07593 -0.04935 -0.07963 C -0.05118 -0.08102 -0.05313 -0.08194 -0.05495 -0.08356 C -0.05612 -0.08472 -0.05703 -0.08657 -0.05834 -0.0875 C -0.06693 -0.09537 -0.06355 -0.09167 -0.06953 -0.0956 C -0.07136 -0.09676 -0.07305 -0.09884 -0.07513 -0.09954 C -0.07878 -0.10093 -0.08256 -0.10093 -0.08633 -0.10139 C -0.09974 -0.10093 -0.11315 -0.10069 -0.12657 -0.09954 C -0.1323 -0.09907 -0.13451 -0.09514 -0.13998 -0.09167 C -0.14193 -0.09028 -0.14844 -0.08819 -0.15013 -0.0875 L -0.16133 -0.07755 C -0.16355 -0.07569 -0.16563 -0.07338 -0.16797 -0.07176 C -0.17513 -0.06667 -0.17631 -0.06667 -0.18373 -0.05579 C -0.1948 -0.03958 -0.19141 -0.04028 -0.20052 -0.01991 C -0.20625 -0.00694 -0.20365 -0.01366 -0.20834 -3.7037E-7 C -0.20873 0.00255 -0.20899 0.00532 -0.20938 0.00787 C -0.21081 0.01551 -0.21198 0.01875 -0.21394 0.02569 C -0.21433 0.03032 -0.21472 0.03495 -0.21498 0.03958 C -0.2155 0.0463 -0.21563 0.05301 -0.21615 0.05949 C -0.21641 0.06343 -0.21719 0.06736 -0.21719 0.07153 C -0.21719 0.07361 -0.21654 0.06759 -0.21615 0.06551 C -0.21537 0.06088 -0.21472 0.05625 -0.21394 0.05162 C -0.21328 0.04769 -0.21133 0.03819 -0.21055 0.03565 C -0.20964 0.03287 -0.20821 0.03056 -0.20716 0.02778 C -0.2056 0.02384 -0.2043 0.01968 -0.20274 0.01574 C -0.1987 0.00625 -0.19506 -0.0037 -0.19037 -0.01204 C -0.18933 -0.01412 -0.18828 -0.0162 -0.18698 -0.01806 C -0.1849 -0.02083 -0.18216 -0.02268 -0.18034 -0.02593 C -0.17917 -0.02801 -0.17826 -0.03032 -0.17696 -0.03194 C -0.17227 -0.03704 -0.17149 -0.03495 -0.16693 -0.03796 C -0.1642 -0.03958 -0.16172 -0.04236 -0.15899 -0.04375 C -0.15677 -0.04514 -0.14466 -0.04745 -0.14336 -0.04792 C -0.13373 -0.04653 -0.12383 -0.0463 -0.1142 -0.04375 C -0.09792 -0.03958 -0.103 -0.03681 -0.09193 -0.03194 C -0.08685 -0.02963 -0.07995 -0.02708 -0.07618 -0.02199 C -0.0724 -0.0169 -0.07045 -0.01389 -0.06615 -0.00995 C -0.06511 -0.00903 -0.06381 -0.00903 -0.06276 -0.0081 C -0.06159 -0.00694 -0.06042 -0.00556 -0.05938 -0.00417 C -0.04792 0.01134 -0.05105 0.00671 -0.04154 0.02384 C -0.04076 0.02639 -0.04011 0.02917 -0.0392 0.03171 C -0.03112 0.05579 -0.03763 0.03333 -0.03256 0.05162 L -0.03138 0.07755 L -0.03138 0.07778 " pathEditMode="relative" rAng="0" ptsTypes="AAAAAAAAAAAAAAAAAAAAAAAAAAAAAAAAAAAAAAAAAAAAAAAAAA">
                                      <p:cBhvr>
                                        <p:cTn id="6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59" y="-118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ángulo 1"/>
            <p:cNvSpPr/>
            <p:nvPr/>
          </p:nvSpPr>
          <p:spPr>
            <a:xfrm>
              <a:off x="0" y="4521200"/>
              <a:ext cx="12192000" cy="23368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Rectángulo 2"/>
            <p:cNvSpPr/>
            <p:nvPr/>
          </p:nvSpPr>
          <p:spPr>
            <a:xfrm>
              <a:off x="0" y="0"/>
              <a:ext cx="12192000" cy="45339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29" name="Grupo 28"/>
          <p:cNvGrpSpPr/>
          <p:nvPr/>
        </p:nvGrpSpPr>
        <p:grpSpPr>
          <a:xfrm>
            <a:off x="2879678" y="3179929"/>
            <a:ext cx="7028596" cy="4067031"/>
            <a:chOff x="2879678" y="3179929"/>
            <a:chExt cx="7028596" cy="4067031"/>
          </a:xfrm>
        </p:grpSpPr>
        <p:sp>
          <p:nvSpPr>
            <p:cNvPr id="26" name="Forma libre 25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Forma libre 13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28" name="Grupo 27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15" name="Forma libre 14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9" name="Forma libre 1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8" name="Forma libre 17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7" name="Rectángulo 16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1" name="Forma libre 2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0" name="Forma libre 19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2" name="Forma libre 21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3" name="Forma libre 22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4" name="Rectángulo redondeado 23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6" name="Forma libre 1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5" name="Forma libre 24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30" name="Rectángulo 29"/>
          <p:cNvSpPr/>
          <p:nvPr/>
        </p:nvSpPr>
        <p:spPr>
          <a:xfrm>
            <a:off x="5709241" y="95534"/>
            <a:ext cx="2623995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2" name="Rectángulo 31"/>
          <p:cNvSpPr/>
          <p:nvPr/>
        </p:nvSpPr>
        <p:spPr>
          <a:xfrm>
            <a:off x="3066268" y="95534"/>
            <a:ext cx="2642973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5259834" y="38780"/>
            <a:ext cx="85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EMPATE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M4-30/30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grpSp>
        <p:nvGrpSpPr>
          <p:cNvPr id="49" name="Grupo 48"/>
          <p:cNvGrpSpPr/>
          <p:nvPr/>
        </p:nvGrpSpPr>
        <p:grpSpPr>
          <a:xfrm>
            <a:off x="545196" y="1171004"/>
            <a:ext cx="2791326" cy="3994484"/>
            <a:chOff x="-224589" y="1106905"/>
            <a:chExt cx="2791326" cy="3994484"/>
          </a:xfrm>
        </p:grpSpPr>
        <p:sp>
          <p:nvSpPr>
            <p:cNvPr id="7" name="Elipse 6"/>
            <p:cNvSpPr/>
            <p:nvPr/>
          </p:nvSpPr>
          <p:spPr>
            <a:xfrm>
              <a:off x="721895" y="1106905"/>
              <a:ext cx="1844842" cy="1459832"/>
            </a:xfrm>
            <a:prstGeom prst="ellipse">
              <a:avLst/>
            </a:prstGeom>
            <a:solidFill>
              <a:schemeClr val="tx1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" name="Forma libre 39"/>
            <p:cNvSpPr/>
            <p:nvPr/>
          </p:nvSpPr>
          <p:spPr>
            <a:xfrm>
              <a:off x="1331495" y="2582779"/>
              <a:ext cx="673768" cy="2518610"/>
            </a:xfrm>
            <a:custGeom>
              <a:avLst/>
              <a:gdLst>
                <a:gd name="connsiteX0" fmla="*/ 304800 w 673768"/>
                <a:gd name="connsiteY0" fmla="*/ 0 h 2518610"/>
                <a:gd name="connsiteX1" fmla="*/ 320842 w 673768"/>
                <a:gd name="connsiteY1" fmla="*/ 1411705 h 2518610"/>
                <a:gd name="connsiteX2" fmla="*/ 0 w 673768"/>
                <a:gd name="connsiteY2" fmla="*/ 2358189 h 2518610"/>
                <a:gd name="connsiteX3" fmla="*/ 304800 w 673768"/>
                <a:gd name="connsiteY3" fmla="*/ 1395663 h 2518610"/>
                <a:gd name="connsiteX4" fmla="*/ 673768 w 673768"/>
                <a:gd name="connsiteY4" fmla="*/ 2518610 h 251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768" h="2518610">
                  <a:moveTo>
                    <a:pt x="304800" y="0"/>
                  </a:moveTo>
                  <a:lnTo>
                    <a:pt x="320842" y="1411705"/>
                  </a:lnTo>
                  <a:lnTo>
                    <a:pt x="0" y="2358189"/>
                  </a:lnTo>
                  <a:lnTo>
                    <a:pt x="304800" y="1395663"/>
                  </a:lnTo>
                  <a:lnTo>
                    <a:pt x="673768" y="2518610"/>
                  </a:lnTo>
                </a:path>
              </a:pathLst>
            </a:cu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" name="Forma libre 42"/>
            <p:cNvSpPr/>
            <p:nvPr/>
          </p:nvSpPr>
          <p:spPr>
            <a:xfrm>
              <a:off x="657726" y="2598821"/>
              <a:ext cx="1010653" cy="112295"/>
            </a:xfrm>
            <a:custGeom>
              <a:avLst/>
              <a:gdLst>
                <a:gd name="connsiteX0" fmla="*/ 978569 w 1010653"/>
                <a:gd name="connsiteY0" fmla="*/ 112295 h 112295"/>
                <a:gd name="connsiteX1" fmla="*/ 0 w 1010653"/>
                <a:gd name="connsiteY1" fmla="*/ 96253 h 112295"/>
                <a:gd name="connsiteX2" fmla="*/ 1010653 w 1010653"/>
                <a:gd name="connsiteY2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0653" h="112295">
                  <a:moveTo>
                    <a:pt x="978569" y="112295"/>
                  </a:moveTo>
                  <a:lnTo>
                    <a:pt x="0" y="96253"/>
                  </a:lnTo>
                  <a:lnTo>
                    <a:pt x="1010653" y="0"/>
                  </a:lnTo>
                </a:path>
              </a:pathLst>
            </a:cu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" name="Forma libre 47"/>
            <p:cNvSpPr/>
            <p:nvPr/>
          </p:nvSpPr>
          <p:spPr>
            <a:xfrm>
              <a:off x="-224589" y="2342147"/>
              <a:ext cx="1106905" cy="673769"/>
            </a:xfrm>
            <a:custGeom>
              <a:avLst/>
              <a:gdLst>
                <a:gd name="connsiteX0" fmla="*/ 705852 w 1106905"/>
                <a:gd name="connsiteY0" fmla="*/ 673769 h 673769"/>
                <a:gd name="connsiteX1" fmla="*/ 1106905 w 1106905"/>
                <a:gd name="connsiteY1" fmla="*/ 673769 h 673769"/>
                <a:gd name="connsiteX2" fmla="*/ 1090863 w 1106905"/>
                <a:gd name="connsiteY2" fmla="*/ 0 h 673769"/>
                <a:gd name="connsiteX3" fmla="*/ 0 w 1106905"/>
                <a:gd name="connsiteY3" fmla="*/ 32085 h 673769"/>
                <a:gd name="connsiteX4" fmla="*/ 0 w 1106905"/>
                <a:gd name="connsiteY4" fmla="*/ 288758 h 673769"/>
                <a:gd name="connsiteX5" fmla="*/ 753978 w 1106905"/>
                <a:gd name="connsiteY5" fmla="*/ 304800 h 673769"/>
                <a:gd name="connsiteX6" fmla="*/ 705852 w 1106905"/>
                <a:gd name="connsiteY6" fmla="*/ 673769 h 67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6905" h="673769">
                  <a:moveTo>
                    <a:pt x="705852" y="673769"/>
                  </a:moveTo>
                  <a:lnTo>
                    <a:pt x="1106905" y="673769"/>
                  </a:lnTo>
                  <a:lnTo>
                    <a:pt x="1090863" y="0"/>
                  </a:lnTo>
                  <a:lnTo>
                    <a:pt x="0" y="32085"/>
                  </a:lnTo>
                  <a:lnTo>
                    <a:pt x="0" y="288758"/>
                  </a:lnTo>
                  <a:lnTo>
                    <a:pt x="753978" y="304800"/>
                  </a:lnTo>
                  <a:lnTo>
                    <a:pt x="705852" y="673769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50" name="Rectángulo 49">
            <a:hlinkClick r:id="rId2" action="ppaction://hlinksldjump"/>
          </p:cNvPr>
          <p:cNvSpPr/>
          <p:nvPr/>
        </p:nvSpPr>
        <p:spPr>
          <a:xfrm>
            <a:off x="336644" y="1013725"/>
            <a:ext cx="3143535" cy="4302078"/>
          </a:xfrm>
          <a:prstGeom prst="rect">
            <a:avLst/>
          </a:prstGeom>
          <a:solidFill>
            <a:schemeClr val="accent1">
              <a:alpha val="0"/>
            </a:schemeClr>
          </a:solidFill>
          <a:ln w="28575">
            <a:solidFill>
              <a:srgbClr val="FF000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22236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ángulo 1"/>
            <p:cNvSpPr/>
            <p:nvPr/>
          </p:nvSpPr>
          <p:spPr>
            <a:xfrm>
              <a:off x="0" y="4521200"/>
              <a:ext cx="12192000" cy="23368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Rectángulo 2"/>
            <p:cNvSpPr/>
            <p:nvPr/>
          </p:nvSpPr>
          <p:spPr>
            <a:xfrm>
              <a:off x="0" y="0"/>
              <a:ext cx="12192000" cy="45339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0" name="Rectángulo 29"/>
          <p:cNvSpPr/>
          <p:nvPr/>
        </p:nvSpPr>
        <p:spPr>
          <a:xfrm>
            <a:off x="5534025" y="95534"/>
            <a:ext cx="2799211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100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2" name="Rectángulo 31"/>
          <p:cNvSpPr/>
          <p:nvPr/>
        </p:nvSpPr>
        <p:spPr>
          <a:xfrm>
            <a:off x="3066268" y="95534"/>
            <a:ext cx="2467757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M4-23/30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grpSp>
        <p:nvGrpSpPr>
          <p:cNvPr id="49" name="Grupo 48"/>
          <p:cNvGrpSpPr/>
          <p:nvPr/>
        </p:nvGrpSpPr>
        <p:grpSpPr>
          <a:xfrm>
            <a:off x="545196" y="1171004"/>
            <a:ext cx="2791326" cy="3994484"/>
            <a:chOff x="-224589" y="1106905"/>
            <a:chExt cx="2791326" cy="3994484"/>
          </a:xfrm>
        </p:grpSpPr>
        <p:sp>
          <p:nvSpPr>
            <p:cNvPr id="7" name="Elipse 6"/>
            <p:cNvSpPr/>
            <p:nvPr/>
          </p:nvSpPr>
          <p:spPr>
            <a:xfrm>
              <a:off x="721895" y="1106905"/>
              <a:ext cx="1844842" cy="1459832"/>
            </a:xfrm>
            <a:prstGeom prst="ellipse">
              <a:avLst/>
            </a:prstGeom>
            <a:solidFill>
              <a:schemeClr val="tx1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0" name="Forma libre 39"/>
            <p:cNvSpPr/>
            <p:nvPr/>
          </p:nvSpPr>
          <p:spPr>
            <a:xfrm>
              <a:off x="1331495" y="2582779"/>
              <a:ext cx="673768" cy="2518610"/>
            </a:xfrm>
            <a:custGeom>
              <a:avLst/>
              <a:gdLst>
                <a:gd name="connsiteX0" fmla="*/ 304800 w 673768"/>
                <a:gd name="connsiteY0" fmla="*/ 0 h 2518610"/>
                <a:gd name="connsiteX1" fmla="*/ 320842 w 673768"/>
                <a:gd name="connsiteY1" fmla="*/ 1411705 h 2518610"/>
                <a:gd name="connsiteX2" fmla="*/ 0 w 673768"/>
                <a:gd name="connsiteY2" fmla="*/ 2358189 h 2518610"/>
                <a:gd name="connsiteX3" fmla="*/ 304800 w 673768"/>
                <a:gd name="connsiteY3" fmla="*/ 1395663 h 2518610"/>
                <a:gd name="connsiteX4" fmla="*/ 673768 w 673768"/>
                <a:gd name="connsiteY4" fmla="*/ 2518610 h 251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768" h="2518610">
                  <a:moveTo>
                    <a:pt x="304800" y="0"/>
                  </a:moveTo>
                  <a:lnTo>
                    <a:pt x="320842" y="1411705"/>
                  </a:lnTo>
                  <a:lnTo>
                    <a:pt x="0" y="2358189"/>
                  </a:lnTo>
                  <a:lnTo>
                    <a:pt x="304800" y="1395663"/>
                  </a:lnTo>
                  <a:lnTo>
                    <a:pt x="673768" y="2518610"/>
                  </a:lnTo>
                </a:path>
              </a:pathLst>
            </a:cu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3" name="Forma libre 42"/>
            <p:cNvSpPr/>
            <p:nvPr/>
          </p:nvSpPr>
          <p:spPr>
            <a:xfrm>
              <a:off x="657726" y="2598821"/>
              <a:ext cx="1010653" cy="112295"/>
            </a:xfrm>
            <a:custGeom>
              <a:avLst/>
              <a:gdLst>
                <a:gd name="connsiteX0" fmla="*/ 978569 w 1010653"/>
                <a:gd name="connsiteY0" fmla="*/ 112295 h 112295"/>
                <a:gd name="connsiteX1" fmla="*/ 0 w 1010653"/>
                <a:gd name="connsiteY1" fmla="*/ 96253 h 112295"/>
                <a:gd name="connsiteX2" fmla="*/ 1010653 w 1010653"/>
                <a:gd name="connsiteY2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0653" h="112295">
                  <a:moveTo>
                    <a:pt x="978569" y="112295"/>
                  </a:moveTo>
                  <a:lnTo>
                    <a:pt x="0" y="96253"/>
                  </a:lnTo>
                  <a:lnTo>
                    <a:pt x="1010653" y="0"/>
                  </a:lnTo>
                </a:path>
              </a:pathLst>
            </a:cu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8" name="Forma libre 47"/>
            <p:cNvSpPr/>
            <p:nvPr/>
          </p:nvSpPr>
          <p:spPr>
            <a:xfrm>
              <a:off x="-224589" y="2342147"/>
              <a:ext cx="1106905" cy="673769"/>
            </a:xfrm>
            <a:custGeom>
              <a:avLst/>
              <a:gdLst>
                <a:gd name="connsiteX0" fmla="*/ 705852 w 1106905"/>
                <a:gd name="connsiteY0" fmla="*/ 673769 h 673769"/>
                <a:gd name="connsiteX1" fmla="*/ 1106905 w 1106905"/>
                <a:gd name="connsiteY1" fmla="*/ 673769 h 673769"/>
                <a:gd name="connsiteX2" fmla="*/ 1090863 w 1106905"/>
                <a:gd name="connsiteY2" fmla="*/ 0 h 673769"/>
                <a:gd name="connsiteX3" fmla="*/ 0 w 1106905"/>
                <a:gd name="connsiteY3" fmla="*/ 32085 h 673769"/>
                <a:gd name="connsiteX4" fmla="*/ 0 w 1106905"/>
                <a:gd name="connsiteY4" fmla="*/ 288758 h 673769"/>
                <a:gd name="connsiteX5" fmla="*/ 753978 w 1106905"/>
                <a:gd name="connsiteY5" fmla="*/ 304800 h 673769"/>
                <a:gd name="connsiteX6" fmla="*/ 705852 w 1106905"/>
                <a:gd name="connsiteY6" fmla="*/ 673769 h 67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6905" h="673769">
                  <a:moveTo>
                    <a:pt x="705852" y="673769"/>
                  </a:moveTo>
                  <a:lnTo>
                    <a:pt x="1106905" y="673769"/>
                  </a:lnTo>
                  <a:lnTo>
                    <a:pt x="1090863" y="0"/>
                  </a:lnTo>
                  <a:lnTo>
                    <a:pt x="0" y="32085"/>
                  </a:lnTo>
                  <a:lnTo>
                    <a:pt x="0" y="288758"/>
                  </a:lnTo>
                  <a:lnTo>
                    <a:pt x="753978" y="304800"/>
                  </a:lnTo>
                  <a:lnTo>
                    <a:pt x="705852" y="673769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Explosión 1 3"/>
          <p:cNvSpPr/>
          <p:nvPr/>
        </p:nvSpPr>
        <p:spPr>
          <a:xfrm>
            <a:off x="4588042" y="3220876"/>
            <a:ext cx="1717222" cy="1463419"/>
          </a:xfrm>
          <a:prstGeom prst="irregularSeal1">
            <a:avLst/>
          </a:prstGeom>
          <a:solidFill>
            <a:srgbClr val="FFC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9" name="Grupo 28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26" name="Forma libre 25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Forma libre 13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28" name="Grupo 27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15" name="Forma libre 14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9" name="Forma libre 1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8" name="Forma libre 17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7" name="Rectángulo 16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1" name="Forma libre 2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0" name="Forma libre 19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2" name="Forma libre 21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3" name="Forma libre 22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4" name="Rectángulo redondeado 23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6" name="Forma libre 1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5" name="Forma libre 24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51" name="Explosión 1 50"/>
          <p:cNvSpPr/>
          <p:nvPr/>
        </p:nvSpPr>
        <p:spPr>
          <a:xfrm rot="1067080">
            <a:off x="1579552" y="1221402"/>
            <a:ext cx="1717222" cy="1463419"/>
          </a:xfrm>
          <a:prstGeom prst="irregularSeal1">
            <a:avLst/>
          </a:prstGeom>
          <a:solidFill>
            <a:srgbClr val="C0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2" name="Grupo 51"/>
          <p:cNvGrpSpPr/>
          <p:nvPr/>
        </p:nvGrpSpPr>
        <p:grpSpPr>
          <a:xfrm>
            <a:off x="9230804" y="329404"/>
            <a:ext cx="2889126" cy="904500"/>
            <a:chOff x="304800" y="2347415"/>
            <a:chExt cx="2889126" cy="904500"/>
          </a:xfrm>
        </p:grpSpPr>
        <p:sp>
          <p:nvSpPr>
            <p:cNvPr id="53" name="Redondear rectángulo de esquina diagonal 52"/>
            <p:cNvSpPr/>
            <p:nvPr/>
          </p:nvSpPr>
          <p:spPr>
            <a:xfrm>
              <a:off x="304800" y="2347415"/>
              <a:ext cx="2889126" cy="904500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>
                <a:lumMod val="95000"/>
                <a:lumOff val="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600" b="1" dirty="0" smtClean="0">
                <a:solidFill>
                  <a:schemeClr val="bg1"/>
                </a:solidFill>
              </a:endParaRPr>
            </a:p>
            <a:p>
              <a:r>
                <a:rPr lang="en-US" sz="1600" b="1" dirty="0" smtClean="0">
                  <a:solidFill>
                    <a:schemeClr val="bg1"/>
                  </a:solidFill>
                </a:rPr>
                <a:t>LV 1</a:t>
              </a:r>
            </a:p>
            <a:p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DARKWOLF [FX</a:t>
              </a:r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]                    </a:t>
              </a:r>
              <a:r>
                <a:rPr lang="en-US" b="1" dirty="0" smtClean="0">
                  <a:ln>
                    <a:solidFill>
                      <a:sysClr val="windowText" lastClr="000000"/>
                    </a:solidFill>
                  </a:ln>
                  <a:solidFill>
                    <a:srgbClr val="92D050"/>
                  </a:solidFill>
                  <a:latin typeface="Agency FB" panose="020B0503020202020204" pitchFamily="34" charset="0"/>
                </a:rPr>
                <a:t>$</a:t>
              </a:r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Rectángulo 53"/>
            <p:cNvSpPr/>
            <p:nvPr/>
          </p:nvSpPr>
          <p:spPr>
            <a:xfrm>
              <a:off x="1095375" y="2415654"/>
              <a:ext cx="1857375" cy="42771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STICK PLAYER</a:t>
              </a:r>
              <a:endParaRPr lang="es-MX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55" name="Elipse 54"/>
            <p:cNvSpPr/>
            <p:nvPr/>
          </p:nvSpPr>
          <p:spPr>
            <a:xfrm>
              <a:off x="2657475" y="2536298"/>
              <a:ext cx="228600" cy="18424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Elipse 55"/>
            <p:cNvSpPr/>
            <p:nvPr/>
          </p:nvSpPr>
          <p:spPr>
            <a:xfrm>
              <a:off x="1181099" y="2536298"/>
              <a:ext cx="228600" cy="18424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7" name="Forma libre 56"/>
            <p:cNvSpPr/>
            <p:nvPr/>
          </p:nvSpPr>
          <p:spPr>
            <a:xfrm rot="21126499">
              <a:off x="521572" y="2426667"/>
              <a:ext cx="314325" cy="200025"/>
            </a:xfrm>
            <a:custGeom>
              <a:avLst/>
              <a:gdLst>
                <a:gd name="connsiteX0" fmla="*/ 47625 w 314325"/>
                <a:gd name="connsiteY0" fmla="*/ 171450 h 200025"/>
                <a:gd name="connsiteX1" fmla="*/ 133350 w 314325"/>
                <a:gd name="connsiteY1" fmla="*/ 104775 h 200025"/>
                <a:gd name="connsiteX2" fmla="*/ 228600 w 314325"/>
                <a:gd name="connsiteY2" fmla="*/ 200025 h 200025"/>
                <a:gd name="connsiteX3" fmla="*/ 314325 w 314325"/>
                <a:gd name="connsiteY3" fmla="*/ 152400 h 200025"/>
                <a:gd name="connsiteX4" fmla="*/ 171450 w 314325"/>
                <a:gd name="connsiteY4" fmla="*/ 0 h 200025"/>
                <a:gd name="connsiteX5" fmla="*/ 0 w 314325"/>
                <a:gd name="connsiteY5" fmla="*/ 104775 h 200025"/>
                <a:gd name="connsiteX6" fmla="*/ 47625 w 314325"/>
                <a:gd name="connsiteY6" fmla="*/ 17145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325" h="200025">
                  <a:moveTo>
                    <a:pt x="47625" y="171450"/>
                  </a:moveTo>
                  <a:lnTo>
                    <a:pt x="133350" y="104775"/>
                  </a:lnTo>
                  <a:lnTo>
                    <a:pt x="228600" y="200025"/>
                  </a:lnTo>
                  <a:lnTo>
                    <a:pt x="314325" y="152400"/>
                  </a:lnTo>
                  <a:lnTo>
                    <a:pt x="171450" y="0"/>
                  </a:lnTo>
                  <a:lnTo>
                    <a:pt x="0" y="104775"/>
                  </a:lnTo>
                  <a:lnTo>
                    <a:pt x="47625" y="171450"/>
                  </a:lnTo>
                  <a:close/>
                </a:path>
              </a:pathLst>
            </a:custGeom>
            <a:solidFill>
              <a:schemeClr val="accent4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5" name="CuadroTexto 4"/>
          <p:cNvSpPr txBox="1"/>
          <p:nvPr/>
        </p:nvSpPr>
        <p:spPr>
          <a:xfrm>
            <a:off x="9167709" y="1313909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PRIMERA MUERTE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110754" y="513679"/>
            <a:ext cx="13227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FFFF66"/>
                </a:solidFill>
                <a:latin typeface="Agency FB" panose="020B0503020202020204" pitchFamily="34" charset="0"/>
              </a:rPr>
              <a:t>+100</a:t>
            </a:r>
            <a:endParaRPr lang="es-ES" sz="5400" b="1" dirty="0">
              <a:ln w="28575">
                <a:solidFill>
                  <a:schemeClr val="bg1"/>
                </a:solidFill>
                <a:prstDash val="solid"/>
              </a:ln>
              <a:solidFill>
                <a:srgbClr val="FFFF66"/>
              </a:solidFill>
              <a:latin typeface="Agency FB" panose="020B0503020202020204" pitchFamily="34" charset="0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25634" y="87960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DARKWOLF-CHAOTIC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177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1" grpId="0" animBg="1"/>
      <p:bldP spid="51" grpId="1" animBg="1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ángulo 1"/>
            <p:cNvSpPr/>
            <p:nvPr/>
          </p:nvSpPr>
          <p:spPr>
            <a:xfrm>
              <a:off x="0" y="4521200"/>
              <a:ext cx="12192000" cy="23368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Rectángulo 2"/>
            <p:cNvSpPr/>
            <p:nvPr/>
          </p:nvSpPr>
          <p:spPr>
            <a:xfrm>
              <a:off x="0" y="0"/>
              <a:ext cx="12192000" cy="45339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M4-23/30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Rectángulo 49"/>
          <p:cNvSpPr/>
          <p:nvPr/>
        </p:nvSpPr>
        <p:spPr>
          <a:xfrm>
            <a:off x="5709241" y="95534"/>
            <a:ext cx="2623995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100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8" y="95534"/>
            <a:ext cx="2642973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100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3" name="CuadroTexto 52"/>
          <p:cNvSpPr txBox="1"/>
          <p:nvPr/>
        </p:nvSpPr>
        <p:spPr>
          <a:xfrm>
            <a:off x="5259834" y="38780"/>
            <a:ext cx="85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EMPATE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5634" y="87960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HERO10000-KIRBY2001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55" name="Grupo 54"/>
          <p:cNvGrpSpPr/>
          <p:nvPr/>
        </p:nvGrpSpPr>
        <p:grpSpPr>
          <a:xfrm>
            <a:off x="2879678" y="3179929"/>
            <a:ext cx="7028596" cy="4067031"/>
            <a:chOff x="2879678" y="3179929"/>
            <a:chExt cx="7028596" cy="4067031"/>
          </a:xfrm>
        </p:grpSpPr>
        <p:sp>
          <p:nvSpPr>
            <p:cNvPr id="56" name="Forma libre 55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7" name="Forma libre 56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8" name="Grupo 57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9" name="Forma libre 58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0" name="Forma libre 59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Forma libre 60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2" name="Rectángulo 61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3" name="Forma libre 62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4" name="Forma libre 63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5" name="Forma libre 64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6" name="Forma libre 65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7" name="Rectángulo redondeado 66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8" name="Forma libre 67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9" name="Forma libre 68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3781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ángulo 1"/>
            <p:cNvSpPr/>
            <p:nvPr/>
          </p:nvSpPr>
          <p:spPr>
            <a:xfrm>
              <a:off x="0" y="4521200"/>
              <a:ext cx="12192000" cy="23368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Rectángulo 2"/>
            <p:cNvSpPr/>
            <p:nvPr/>
          </p:nvSpPr>
          <p:spPr>
            <a:xfrm>
              <a:off x="0" y="0"/>
              <a:ext cx="12192000" cy="45339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M4-23/30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sp>
        <p:nvSpPr>
          <p:cNvPr id="50" name="Rectángulo 49"/>
          <p:cNvSpPr/>
          <p:nvPr/>
        </p:nvSpPr>
        <p:spPr>
          <a:xfrm>
            <a:off x="5709241" y="95534"/>
            <a:ext cx="2623995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100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8" y="95534"/>
            <a:ext cx="3011774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3" name="CuadroTexto 52"/>
          <p:cNvSpPr txBox="1"/>
          <p:nvPr/>
        </p:nvSpPr>
        <p:spPr>
          <a:xfrm>
            <a:off x="5259834" y="38780"/>
            <a:ext cx="1160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PERDIENDO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5634" y="87960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HERO10000-PEDROPRO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43" name="Grupo 42"/>
          <p:cNvGrpSpPr/>
          <p:nvPr/>
        </p:nvGrpSpPr>
        <p:grpSpPr>
          <a:xfrm>
            <a:off x="1653085" y="740180"/>
            <a:ext cx="2715905" cy="5324070"/>
            <a:chOff x="8823277" y="599058"/>
            <a:chExt cx="2715905" cy="5324070"/>
          </a:xfrm>
        </p:grpSpPr>
        <p:grpSp>
          <p:nvGrpSpPr>
            <p:cNvPr id="44" name="Grupo 43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57" name="Grupo 56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59" name="Elipse 58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0" name="Forma libre 59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1" name="Forma libre 60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2" name="Elipse 61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3" name="Elipse 62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58" name="Forma libre 57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8" name="Forma libre 47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Forma libre 48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" name="Forma libre 50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5" name="Forma libre 54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Forma libre 55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64" name="Rectángulo 63">
            <a:hlinkClick r:id="rId2" action="ppaction://hlinksldjump"/>
          </p:cNvPr>
          <p:cNvSpPr/>
          <p:nvPr/>
        </p:nvSpPr>
        <p:spPr>
          <a:xfrm>
            <a:off x="1363165" y="611589"/>
            <a:ext cx="3172728" cy="5702255"/>
          </a:xfrm>
          <a:prstGeom prst="rect">
            <a:avLst/>
          </a:prstGeom>
          <a:solidFill>
            <a:schemeClr val="accent1">
              <a:alpha val="0"/>
            </a:schemeClr>
          </a:solidFill>
          <a:ln w="28575">
            <a:solidFill>
              <a:srgbClr val="FF000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80" name="Grupo 79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81" name="Forma libre 80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2" name="Forma libre 81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83" name="Grupo 82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84" name="Forma libre 83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5" name="Forma libre 84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6" name="Forma libre 85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7" name="Rectángulo 86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8" name="Forma libre 87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9" name="Forma libre 88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0" name="Forma libre 89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1" name="Forma libre 90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2" name="Rectángulo redondeado 91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3" name="Forma libre 92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4" name="Forma libre 93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3525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ángulo 1"/>
            <p:cNvSpPr/>
            <p:nvPr/>
          </p:nvSpPr>
          <p:spPr>
            <a:xfrm>
              <a:off x="0" y="4521200"/>
              <a:ext cx="12192000" cy="23368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Rectángulo 2"/>
            <p:cNvSpPr/>
            <p:nvPr/>
          </p:nvSpPr>
          <p:spPr>
            <a:xfrm>
              <a:off x="0" y="0"/>
              <a:ext cx="12192000" cy="45339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M4-15/30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sp>
        <p:nvSpPr>
          <p:cNvPr id="50" name="Rectángulo 49"/>
          <p:cNvSpPr/>
          <p:nvPr/>
        </p:nvSpPr>
        <p:spPr>
          <a:xfrm>
            <a:off x="5709241" y="95534"/>
            <a:ext cx="2623995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100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8" y="95534"/>
            <a:ext cx="3011774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3" name="CuadroTexto 52"/>
          <p:cNvSpPr txBox="1"/>
          <p:nvPr/>
        </p:nvSpPr>
        <p:spPr>
          <a:xfrm>
            <a:off x="5259834" y="38780"/>
            <a:ext cx="1160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PERDIENDO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43" name="Grupo 42"/>
          <p:cNvGrpSpPr/>
          <p:nvPr/>
        </p:nvGrpSpPr>
        <p:grpSpPr>
          <a:xfrm>
            <a:off x="1653085" y="740180"/>
            <a:ext cx="2715905" cy="5324070"/>
            <a:chOff x="8823277" y="599058"/>
            <a:chExt cx="2715905" cy="5324070"/>
          </a:xfrm>
        </p:grpSpPr>
        <p:grpSp>
          <p:nvGrpSpPr>
            <p:cNvPr id="44" name="Grupo 43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57" name="Grupo 56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59" name="Elipse 58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0" name="Forma libre 59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1" name="Forma libre 60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2" name="Elipse 61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3" name="Elipse 62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58" name="Forma libre 57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8" name="Forma libre 47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Forma libre 48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" name="Forma libre 50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5" name="Forma libre 54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Forma libre 55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0" name="Explosión 1 79"/>
          <p:cNvSpPr/>
          <p:nvPr/>
        </p:nvSpPr>
        <p:spPr>
          <a:xfrm>
            <a:off x="4588042" y="3220876"/>
            <a:ext cx="1717222" cy="1463419"/>
          </a:xfrm>
          <a:prstGeom prst="irregularSeal1">
            <a:avLst/>
          </a:prstGeom>
          <a:solidFill>
            <a:srgbClr val="FFC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6" name="Explosión 1 95"/>
          <p:cNvSpPr/>
          <p:nvPr/>
        </p:nvSpPr>
        <p:spPr>
          <a:xfrm rot="1067080">
            <a:off x="2166075" y="788133"/>
            <a:ext cx="1717222" cy="1463419"/>
          </a:xfrm>
          <a:prstGeom prst="irregularSeal1">
            <a:avLst/>
          </a:prstGeom>
          <a:solidFill>
            <a:srgbClr val="C0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7" name="Rectángulo 96"/>
          <p:cNvSpPr/>
          <p:nvPr/>
        </p:nvSpPr>
        <p:spPr>
          <a:xfrm>
            <a:off x="5110754" y="513679"/>
            <a:ext cx="13227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FFFF66"/>
                </a:solidFill>
                <a:latin typeface="Agency FB" panose="020B0503020202020204" pitchFamily="34" charset="0"/>
              </a:rPr>
              <a:t>+100</a:t>
            </a:r>
            <a:endParaRPr lang="es-ES" sz="5400" b="1" dirty="0">
              <a:ln w="28575">
                <a:solidFill>
                  <a:schemeClr val="bg1"/>
                </a:solidFill>
                <a:prstDash val="solid"/>
              </a:ln>
              <a:solidFill>
                <a:srgbClr val="FFFF66"/>
              </a:solidFill>
              <a:latin typeface="Agency FB" panose="020B0503020202020204" pitchFamily="34" charset="0"/>
            </a:endParaRPr>
          </a:p>
        </p:txBody>
      </p:sp>
      <p:sp>
        <p:nvSpPr>
          <p:cNvPr id="98" name="CuadroTexto 97"/>
          <p:cNvSpPr txBox="1"/>
          <p:nvPr/>
        </p:nvSpPr>
        <p:spPr>
          <a:xfrm>
            <a:off x="-16820" y="63690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DARKWOLF-CHAOTIC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99" name="Grupo 98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100" name="Forma libre 99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1" name="Forma libre 100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102" name="Grupo 101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103" name="Forma libre 102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4" name="Forma libre 103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5" name="Forma libre 104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6" name="Rectángulo 105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7" name="Forma libre 106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8" name="Forma libre 107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9" name="Forma libre 108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0" name="Forma libre 109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1" name="Rectángulo redondeado 110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2" name="Forma libre 111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3" name="Forma libre 112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2713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0" grpId="1" animBg="1"/>
      <p:bldP spid="96" grpId="0" animBg="1"/>
      <p:bldP spid="96" grpId="1" animBg="1"/>
      <p:bldP spid="97" grpId="0"/>
      <p:bldP spid="9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ángulo 1"/>
            <p:cNvSpPr/>
            <p:nvPr/>
          </p:nvSpPr>
          <p:spPr>
            <a:xfrm>
              <a:off x="0" y="4521200"/>
              <a:ext cx="12192000" cy="2336800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Rectángulo 2"/>
            <p:cNvSpPr/>
            <p:nvPr/>
          </p:nvSpPr>
          <p:spPr>
            <a:xfrm>
              <a:off x="0" y="0"/>
              <a:ext cx="12192000" cy="45339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M4-15/30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>
            <a:hlinkClick r:id="rId2" action="ppaction://hlinksldjump"/>
          </p:cNvPr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tx1">
              <a:lumMod val="5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99" name="Grupo 98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100" name="Forma libre 99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1" name="Forma libre 100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102" name="Grupo 101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103" name="Forma libre 102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4" name="Forma libre 103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5" name="Forma libre 104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6" name="Rectángulo 105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7" name="Forma libre 106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8" name="Forma libre 107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9" name="Forma libre 108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0" name="Forma libre 109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1" name="Rectángulo redondeado 110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2" name="Forma libre 111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3" name="Forma libre 112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64" name="Rectángulo 63"/>
          <p:cNvSpPr/>
          <p:nvPr/>
        </p:nvSpPr>
        <p:spPr>
          <a:xfrm>
            <a:off x="5709241" y="95534"/>
            <a:ext cx="2623995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066268" y="95534"/>
            <a:ext cx="2642973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259834" y="38780"/>
            <a:ext cx="85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EMPATE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545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-320841" y="-686053"/>
            <a:ext cx="12985229" cy="7828621"/>
            <a:chOff x="-320841" y="-686053"/>
            <a:chExt cx="12985229" cy="7828621"/>
          </a:xfrm>
        </p:grpSpPr>
        <p:sp>
          <p:nvSpPr>
            <p:cNvPr id="14" name="Rectángulo 13"/>
            <p:cNvSpPr/>
            <p:nvPr/>
          </p:nvSpPr>
          <p:spPr>
            <a:xfrm>
              <a:off x="2808724" y="785752"/>
              <a:ext cx="4668212" cy="3115829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2680231" y="-686053"/>
              <a:ext cx="5454316" cy="1849775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/>
            <p:cNvSpPr/>
            <p:nvPr/>
          </p:nvSpPr>
          <p:spPr>
            <a:xfrm>
              <a:off x="6424760" y="-529338"/>
              <a:ext cx="6239628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-320841" y="-357859"/>
              <a:ext cx="3951146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Forma libre 4"/>
            <p:cNvSpPr/>
            <p:nvPr/>
          </p:nvSpPr>
          <p:spPr>
            <a:xfrm>
              <a:off x="-16042" y="3384884"/>
              <a:ext cx="12208042" cy="3481137"/>
            </a:xfrm>
            <a:custGeom>
              <a:avLst/>
              <a:gdLst>
                <a:gd name="connsiteX0" fmla="*/ 0 w 12208042"/>
                <a:gd name="connsiteY0" fmla="*/ 3481137 h 3481137"/>
                <a:gd name="connsiteX1" fmla="*/ 3625516 w 12208042"/>
                <a:gd name="connsiteY1" fmla="*/ 32084 h 3481137"/>
                <a:gd name="connsiteX2" fmla="*/ 6448926 w 12208042"/>
                <a:gd name="connsiteY2" fmla="*/ 0 h 3481137"/>
                <a:gd name="connsiteX3" fmla="*/ 12208042 w 12208042"/>
                <a:gd name="connsiteY3" fmla="*/ 3465095 h 3481137"/>
                <a:gd name="connsiteX4" fmla="*/ 0 w 12208042"/>
                <a:gd name="connsiteY4" fmla="*/ 3481137 h 34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08042" h="3481137">
                  <a:moveTo>
                    <a:pt x="0" y="3481137"/>
                  </a:moveTo>
                  <a:lnTo>
                    <a:pt x="3625516" y="32084"/>
                  </a:lnTo>
                  <a:lnTo>
                    <a:pt x="6448926" y="0"/>
                  </a:lnTo>
                  <a:lnTo>
                    <a:pt x="12208042" y="3465095"/>
                  </a:lnTo>
                  <a:lnTo>
                    <a:pt x="0" y="3481137"/>
                  </a:lnTo>
                  <a:close/>
                </a:path>
              </a:pathLst>
            </a:cu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M4-15/30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4" name="Rectángulo 63"/>
          <p:cNvSpPr/>
          <p:nvPr/>
        </p:nvSpPr>
        <p:spPr>
          <a:xfrm>
            <a:off x="5709241" y="95534"/>
            <a:ext cx="2623995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066268" y="95534"/>
            <a:ext cx="2642973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259834" y="38780"/>
            <a:ext cx="85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EMPATE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48" name="Grupo 47"/>
          <p:cNvGrpSpPr/>
          <p:nvPr/>
        </p:nvGrpSpPr>
        <p:grpSpPr>
          <a:xfrm>
            <a:off x="4348586" y="1273015"/>
            <a:ext cx="1349209" cy="1953371"/>
            <a:chOff x="-224589" y="1106905"/>
            <a:chExt cx="2791326" cy="3994484"/>
          </a:xfrm>
        </p:grpSpPr>
        <p:sp>
          <p:nvSpPr>
            <p:cNvPr id="49" name="Elipse 48"/>
            <p:cNvSpPr/>
            <p:nvPr/>
          </p:nvSpPr>
          <p:spPr>
            <a:xfrm>
              <a:off x="721895" y="1106905"/>
              <a:ext cx="1844842" cy="1459832"/>
            </a:xfrm>
            <a:prstGeom prst="ellipse">
              <a:avLst/>
            </a:prstGeom>
            <a:solidFill>
              <a:schemeClr val="tx1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" name="Forma libre 49"/>
            <p:cNvSpPr/>
            <p:nvPr/>
          </p:nvSpPr>
          <p:spPr>
            <a:xfrm>
              <a:off x="1331495" y="2582779"/>
              <a:ext cx="673768" cy="2518610"/>
            </a:xfrm>
            <a:custGeom>
              <a:avLst/>
              <a:gdLst>
                <a:gd name="connsiteX0" fmla="*/ 304800 w 673768"/>
                <a:gd name="connsiteY0" fmla="*/ 0 h 2518610"/>
                <a:gd name="connsiteX1" fmla="*/ 320842 w 673768"/>
                <a:gd name="connsiteY1" fmla="*/ 1411705 h 2518610"/>
                <a:gd name="connsiteX2" fmla="*/ 0 w 673768"/>
                <a:gd name="connsiteY2" fmla="*/ 2358189 h 2518610"/>
                <a:gd name="connsiteX3" fmla="*/ 304800 w 673768"/>
                <a:gd name="connsiteY3" fmla="*/ 1395663 h 2518610"/>
                <a:gd name="connsiteX4" fmla="*/ 673768 w 673768"/>
                <a:gd name="connsiteY4" fmla="*/ 2518610 h 251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768" h="2518610">
                  <a:moveTo>
                    <a:pt x="304800" y="0"/>
                  </a:moveTo>
                  <a:lnTo>
                    <a:pt x="320842" y="1411705"/>
                  </a:lnTo>
                  <a:lnTo>
                    <a:pt x="0" y="2358189"/>
                  </a:lnTo>
                  <a:lnTo>
                    <a:pt x="304800" y="1395663"/>
                  </a:lnTo>
                  <a:lnTo>
                    <a:pt x="673768" y="2518610"/>
                  </a:lnTo>
                </a:path>
              </a:pathLst>
            </a:cu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" name="Forma libre 50"/>
            <p:cNvSpPr/>
            <p:nvPr/>
          </p:nvSpPr>
          <p:spPr>
            <a:xfrm>
              <a:off x="657726" y="2598821"/>
              <a:ext cx="1010653" cy="112295"/>
            </a:xfrm>
            <a:custGeom>
              <a:avLst/>
              <a:gdLst>
                <a:gd name="connsiteX0" fmla="*/ 978569 w 1010653"/>
                <a:gd name="connsiteY0" fmla="*/ 112295 h 112295"/>
                <a:gd name="connsiteX1" fmla="*/ 0 w 1010653"/>
                <a:gd name="connsiteY1" fmla="*/ 96253 h 112295"/>
                <a:gd name="connsiteX2" fmla="*/ 1010653 w 1010653"/>
                <a:gd name="connsiteY2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0653" h="112295">
                  <a:moveTo>
                    <a:pt x="978569" y="112295"/>
                  </a:moveTo>
                  <a:lnTo>
                    <a:pt x="0" y="96253"/>
                  </a:lnTo>
                  <a:lnTo>
                    <a:pt x="1010653" y="0"/>
                  </a:lnTo>
                </a:path>
              </a:pathLst>
            </a:cu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Forma libre 51"/>
            <p:cNvSpPr/>
            <p:nvPr/>
          </p:nvSpPr>
          <p:spPr>
            <a:xfrm>
              <a:off x="-224589" y="2342147"/>
              <a:ext cx="1106905" cy="673769"/>
            </a:xfrm>
            <a:custGeom>
              <a:avLst/>
              <a:gdLst>
                <a:gd name="connsiteX0" fmla="*/ 705852 w 1106905"/>
                <a:gd name="connsiteY0" fmla="*/ 673769 h 673769"/>
                <a:gd name="connsiteX1" fmla="*/ 1106905 w 1106905"/>
                <a:gd name="connsiteY1" fmla="*/ 673769 h 673769"/>
                <a:gd name="connsiteX2" fmla="*/ 1090863 w 1106905"/>
                <a:gd name="connsiteY2" fmla="*/ 0 h 673769"/>
                <a:gd name="connsiteX3" fmla="*/ 0 w 1106905"/>
                <a:gd name="connsiteY3" fmla="*/ 32085 h 673769"/>
                <a:gd name="connsiteX4" fmla="*/ 0 w 1106905"/>
                <a:gd name="connsiteY4" fmla="*/ 288758 h 673769"/>
                <a:gd name="connsiteX5" fmla="*/ 753978 w 1106905"/>
                <a:gd name="connsiteY5" fmla="*/ 304800 h 673769"/>
                <a:gd name="connsiteX6" fmla="*/ 705852 w 1106905"/>
                <a:gd name="connsiteY6" fmla="*/ 673769 h 67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6905" h="673769">
                  <a:moveTo>
                    <a:pt x="705852" y="673769"/>
                  </a:moveTo>
                  <a:lnTo>
                    <a:pt x="1106905" y="673769"/>
                  </a:lnTo>
                  <a:lnTo>
                    <a:pt x="1090863" y="0"/>
                  </a:lnTo>
                  <a:lnTo>
                    <a:pt x="0" y="32085"/>
                  </a:lnTo>
                  <a:lnTo>
                    <a:pt x="0" y="288758"/>
                  </a:lnTo>
                  <a:lnTo>
                    <a:pt x="753978" y="304800"/>
                  </a:lnTo>
                  <a:lnTo>
                    <a:pt x="705852" y="673769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53" name="Rectángulo 52">
            <a:hlinkClick r:id="rId2" action="ppaction://hlinksldjump"/>
          </p:cNvPr>
          <p:cNvSpPr/>
          <p:nvPr/>
        </p:nvSpPr>
        <p:spPr>
          <a:xfrm>
            <a:off x="4314529" y="1204585"/>
            <a:ext cx="1519452" cy="2103790"/>
          </a:xfrm>
          <a:prstGeom prst="rect">
            <a:avLst/>
          </a:prstGeom>
          <a:solidFill>
            <a:schemeClr val="accent1">
              <a:alpha val="0"/>
            </a:schemeClr>
          </a:solidFill>
          <a:ln w="28575">
            <a:solidFill>
              <a:srgbClr val="FF000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99" name="Grupo 98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100" name="Forma libre 99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1" name="Forma libre 100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102" name="Grupo 101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103" name="Forma libre 102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4" name="Forma libre 103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5" name="Forma libre 104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6" name="Rectángulo 105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7" name="Forma libre 106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8" name="Forma libre 107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09" name="Forma libre 108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0" name="Forma libre 109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1" name="Rectángulo redondeado 110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2" name="Forma libre 111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3" name="Forma libre 112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8010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5247851" y="45719"/>
            <a:ext cx="16962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ángulo 3">
            <a:hlinkClick r:id="rId2" action="ppaction://hlinksldjump"/>
          </p:cNvPr>
          <p:cNvSpPr/>
          <p:nvPr/>
        </p:nvSpPr>
        <p:spPr>
          <a:xfrm>
            <a:off x="955343" y="1364776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r>
              <a:rPr lang="es-MX" dirty="0" smtClean="0"/>
              <a:t>Tienda</a:t>
            </a:r>
            <a:endParaRPr lang="es-MX" dirty="0"/>
          </a:p>
        </p:txBody>
      </p:sp>
      <p:sp>
        <p:nvSpPr>
          <p:cNvPr id="10" name="Rectángulo 9">
            <a:hlinkClick r:id="rId3" action="ppaction://hlinksldjump"/>
          </p:cNvPr>
          <p:cNvSpPr/>
          <p:nvPr/>
        </p:nvSpPr>
        <p:spPr>
          <a:xfrm>
            <a:off x="4080967" y="1364776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r>
              <a:rPr lang="es-MX" dirty="0" smtClean="0"/>
              <a:t>Musica</a:t>
            </a:r>
            <a:endParaRPr lang="es-MX" dirty="0"/>
          </a:p>
        </p:txBody>
      </p:sp>
      <p:sp>
        <p:nvSpPr>
          <p:cNvPr id="11" name="Rectángulo 10">
            <a:hlinkClick r:id="rId4" action="ppaction://hlinksldjump"/>
          </p:cNvPr>
          <p:cNvSpPr/>
          <p:nvPr/>
        </p:nvSpPr>
        <p:spPr>
          <a:xfrm>
            <a:off x="7206591" y="1364775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r>
              <a:rPr lang="es-MX" dirty="0" smtClean="0"/>
              <a:t>Noticias</a:t>
            </a:r>
            <a:endParaRPr lang="es-MX" dirty="0"/>
          </a:p>
        </p:txBody>
      </p:sp>
      <p:sp>
        <p:nvSpPr>
          <p:cNvPr id="12" name="Rectángulo 11"/>
          <p:cNvSpPr/>
          <p:nvPr/>
        </p:nvSpPr>
        <p:spPr>
          <a:xfrm>
            <a:off x="7206590" y="3646225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/>
          <p:cNvSpPr/>
          <p:nvPr/>
        </p:nvSpPr>
        <p:spPr>
          <a:xfrm>
            <a:off x="955343" y="3646225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/>
          <p:cNvSpPr/>
          <p:nvPr/>
        </p:nvSpPr>
        <p:spPr>
          <a:xfrm>
            <a:off x="4080967" y="3646225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hlinkClick r:id="rId5" action="ppaction://hlinksldjump"/>
          </p:cNvPr>
          <p:cNvSpPr/>
          <p:nvPr/>
        </p:nvSpPr>
        <p:spPr>
          <a:xfrm>
            <a:off x="10069610" y="2967334"/>
            <a:ext cx="2063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6" name="Grupo 15"/>
          <p:cNvGrpSpPr/>
          <p:nvPr/>
        </p:nvGrpSpPr>
        <p:grpSpPr>
          <a:xfrm>
            <a:off x="7206590" y="125012"/>
            <a:ext cx="962526" cy="844037"/>
            <a:chOff x="2762267" y="2728116"/>
            <a:chExt cx="962526" cy="1106442"/>
          </a:xfrm>
        </p:grpSpPr>
        <p:sp>
          <p:nvSpPr>
            <p:cNvPr id="17" name="Arco de bloque 16"/>
            <p:cNvSpPr/>
            <p:nvPr/>
          </p:nvSpPr>
          <p:spPr>
            <a:xfrm>
              <a:off x="2864611" y="2728116"/>
              <a:ext cx="757838" cy="914400"/>
            </a:xfrm>
            <a:prstGeom prst="blockArc">
              <a:avLst>
                <a:gd name="adj1" fmla="val 10486883"/>
                <a:gd name="adj2" fmla="val 0"/>
                <a:gd name="adj3" fmla="val 25000"/>
              </a:avLst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tx1"/>
                </a:solidFill>
              </a:endParaRPr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2762267" y="3084136"/>
              <a:ext cx="962526" cy="750422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7" name="Rectángulo 6">
            <a:hlinkClick r:id="rId2" action="ppaction://hlinksldjump"/>
          </p:cNvPr>
          <p:cNvSpPr/>
          <p:nvPr/>
        </p:nvSpPr>
        <p:spPr>
          <a:xfrm>
            <a:off x="1760898" y="1728799"/>
            <a:ext cx="5725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chemeClr val="accent4"/>
                </a:solidFill>
                <a:effectLst/>
              </a:rPr>
              <a:t>$</a:t>
            </a:r>
            <a:endParaRPr lang="es-ES" sz="5400" b="1" cap="none" spc="0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chemeClr val="accent4"/>
              </a:solidFill>
              <a:effectLst/>
            </a:endParaRPr>
          </a:p>
        </p:txBody>
      </p:sp>
      <p:grpSp>
        <p:nvGrpSpPr>
          <p:cNvPr id="25" name="Grupo 24"/>
          <p:cNvGrpSpPr/>
          <p:nvPr/>
        </p:nvGrpSpPr>
        <p:grpSpPr>
          <a:xfrm>
            <a:off x="4964906" y="1890713"/>
            <a:ext cx="619125" cy="593642"/>
            <a:chOff x="4964906" y="1890713"/>
            <a:chExt cx="619125" cy="593642"/>
          </a:xfrm>
        </p:grpSpPr>
        <p:sp>
          <p:nvSpPr>
            <p:cNvPr id="21" name="Forma libre 20">
              <a:hlinkClick r:id="rId3" action="ppaction://hlinksldjump"/>
            </p:cNvPr>
            <p:cNvSpPr/>
            <p:nvPr/>
          </p:nvSpPr>
          <p:spPr>
            <a:xfrm>
              <a:off x="4964906" y="1914525"/>
              <a:ext cx="350043" cy="559594"/>
            </a:xfrm>
            <a:custGeom>
              <a:avLst/>
              <a:gdLst>
                <a:gd name="connsiteX0" fmla="*/ 0 w 347662"/>
                <a:gd name="connsiteY0" fmla="*/ 173831 h 559594"/>
                <a:gd name="connsiteX1" fmla="*/ 7143 w 347662"/>
                <a:gd name="connsiteY1" fmla="*/ 385763 h 559594"/>
                <a:gd name="connsiteX2" fmla="*/ 178593 w 347662"/>
                <a:gd name="connsiteY2" fmla="*/ 381000 h 559594"/>
                <a:gd name="connsiteX3" fmla="*/ 347662 w 347662"/>
                <a:gd name="connsiteY3" fmla="*/ 559594 h 559594"/>
                <a:gd name="connsiteX4" fmla="*/ 345281 w 347662"/>
                <a:gd name="connsiteY4" fmla="*/ 0 h 559594"/>
                <a:gd name="connsiteX5" fmla="*/ 169068 w 347662"/>
                <a:gd name="connsiteY5" fmla="*/ 166688 h 559594"/>
                <a:gd name="connsiteX6" fmla="*/ 0 w 347662"/>
                <a:gd name="connsiteY6" fmla="*/ 173831 h 559594"/>
                <a:gd name="connsiteX0" fmla="*/ 0 w 347662"/>
                <a:gd name="connsiteY0" fmla="*/ 173831 h 559594"/>
                <a:gd name="connsiteX1" fmla="*/ 4762 w 347662"/>
                <a:gd name="connsiteY1" fmla="*/ 376238 h 559594"/>
                <a:gd name="connsiteX2" fmla="*/ 178593 w 347662"/>
                <a:gd name="connsiteY2" fmla="*/ 381000 h 559594"/>
                <a:gd name="connsiteX3" fmla="*/ 347662 w 347662"/>
                <a:gd name="connsiteY3" fmla="*/ 559594 h 559594"/>
                <a:gd name="connsiteX4" fmla="*/ 345281 w 347662"/>
                <a:gd name="connsiteY4" fmla="*/ 0 h 559594"/>
                <a:gd name="connsiteX5" fmla="*/ 169068 w 347662"/>
                <a:gd name="connsiteY5" fmla="*/ 166688 h 559594"/>
                <a:gd name="connsiteX6" fmla="*/ 0 w 347662"/>
                <a:gd name="connsiteY6" fmla="*/ 173831 h 559594"/>
                <a:gd name="connsiteX0" fmla="*/ 0 w 347662"/>
                <a:gd name="connsiteY0" fmla="*/ 173831 h 559594"/>
                <a:gd name="connsiteX1" fmla="*/ 4762 w 347662"/>
                <a:gd name="connsiteY1" fmla="*/ 385763 h 559594"/>
                <a:gd name="connsiteX2" fmla="*/ 178593 w 347662"/>
                <a:gd name="connsiteY2" fmla="*/ 381000 h 559594"/>
                <a:gd name="connsiteX3" fmla="*/ 347662 w 347662"/>
                <a:gd name="connsiteY3" fmla="*/ 559594 h 559594"/>
                <a:gd name="connsiteX4" fmla="*/ 345281 w 347662"/>
                <a:gd name="connsiteY4" fmla="*/ 0 h 559594"/>
                <a:gd name="connsiteX5" fmla="*/ 169068 w 347662"/>
                <a:gd name="connsiteY5" fmla="*/ 166688 h 559594"/>
                <a:gd name="connsiteX6" fmla="*/ 0 w 347662"/>
                <a:gd name="connsiteY6" fmla="*/ 173831 h 559594"/>
                <a:gd name="connsiteX0" fmla="*/ 0 w 350043"/>
                <a:gd name="connsiteY0" fmla="*/ 164306 h 559594"/>
                <a:gd name="connsiteX1" fmla="*/ 7143 w 350043"/>
                <a:gd name="connsiteY1" fmla="*/ 385763 h 559594"/>
                <a:gd name="connsiteX2" fmla="*/ 180974 w 350043"/>
                <a:gd name="connsiteY2" fmla="*/ 381000 h 559594"/>
                <a:gd name="connsiteX3" fmla="*/ 350043 w 350043"/>
                <a:gd name="connsiteY3" fmla="*/ 559594 h 559594"/>
                <a:gd name="connsiteX4" fmla="*/ 347662 w 350043"/>
                <a:gd name="connsiteY4" fmla="*/ 0 h 559594"/>
                <a:gd name="connsiteX5" fmla="*/ 171449 w 350043"/>
                <a:gd name="connsiteY5" fmla="*/ 166688 h 559594"/>
                <a:gd name="connsiteX6" fmla="*/ 0 w 350043"/>
                <a:gd name="connsiteY6" fmla="*/ 164306 h 559594"/>
                <a:gd name="connsiteX0" fmla="*/ 0 w 350043"/>
                <a:gd name="connsiteY0" fmla="*/ 164306 h 559594"/>
                <a:gd name="connsiteX1" fmla="*/ 2381 w 350043"/>
                <a:gd name="connsiteY1" fmla="*/ 376238 h 559594"/>
                <a:gd name="connsiteX2" fmla="*/ 180974 w 350043"/>
                <a:gd name="connsiteY2" fmla="*/ 381000 h 559594"/>
                <a:gd name="connsiteX3" fmla="*/ 350043 w 350043"/>
                <a:gd name="connsiteY3" fmla="*/ 559594 h 559594"/>
                <a:gd name="connsiteX4" fmla="*/ 347662 w 350043"/>
                <a:gd name="connsiteY4" fmla="*/ 0 h 559594"/>
                <a:gd name="connsiteX5" fmla="*/ 171449 w 350043"/>
                <a:gd name="connsiteY5" fmla="*/ 166688 h 559594"/>
                <a:gd name="connsiteX6" fmla="*/ 0 w 350043"/>
                <a:gd name="connsiteY6" fmla="*/ 164306 h 559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043" h="559594">
                  <a:moveTo>
                    <a:pt x="0" y="164306"/>
                  </a:moveTo>
                  <a:cubicBezTo>
                    <a:pt x="794" y="234950"/>
                    <a:pt x="1587" y="305594"/>
                    <a:pt x="2381" y="376238"/>
                  </a:cubicBezTo>
                  <a:lnTo>
                    <a:pt x="180974" y="381000"/>
                  </a:lnTo>
                  <a:lnTo>
                    <a:pt x="350043" y="559594"/>
                  </a:lnTo>
                  <a:cubicBezTo>
                    <a:pt x="349249" y="373063"/>
                    <a:pt x="348456" y="186531"/>
                    <a:pt x="347662" y="0"/>
                  </a:cubicBezTo>
                  <a:lnTo>
                    <a:pt x="171449" y="166688"/>
                  </a:lnTo>
                  <a:lnTo>
                    <a:pt x="0" y="164306"/>
                  </a:lnTo>
                  <a:close/>
                </a:path>
              </a:pathLst>
            </a:custGeom>
            <a:solidFill>
              <a:srgbClr val="FFC000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" name="Forma libre 21"/>
            <p:cNvSpPr/>
            <p:nvPr/>
          </p:nvSpPr>
          <p:spPr>
            <a:xfrm>
              <a:off x="5355431" y="1890713"/>
              <a:ext cx="142875" cy="133350"/>
            </a:xfrm>
            <a:custGeom>
              <a:avLst/>
              <a:gdLst>
                <a:gd name="connsiteX0" fmla="*/ 0 w 142875"/>
                <a:gd name="connsiteY0" fmla="*/ 133350 h 133350"/>
                <a:gd name="connsiteX1" fmla="*/ 142875 w 142875"/>
                <a:gd name="connsiteY1" fmla="*/ 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75" h="133350">
                  <a:moveTo>
                    <a:pt x="0" y="133350"/>
                  </a:moveTo>
                  <a:lnTo>
                    <a:pt x="142875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3" name="Forma libre 22"/>
            <p:cNvSpPr/>
            <p:nvPr/>
          </p:nvSpPr>
          <p:spPr>
            <a:xfrm>
              <a:off x="5376863" y="2169319"/>
              <a:ext cx="207168" cy="0"/>
            </a:xfrm>
            <a:custGeom>
              <a:avLst/>
              <a:gdLst>
                <a:gd name="connsiteX0" fmla="*/ 0 w 207168"/>
                <a:gd name="connsiteY0" fmla="*/ 0 h 0"/>
                <a:gd name="connsiteX1" fmla="*/ 207168 w 207168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168">
                  <a:moveTo>
                    <a:pt x="0" y="0"/>
                  </a:moveTo>
                  <a:lnTo>
                    <a:pt x="207168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" name="Forma libre 23"/>
            <p:cNvSpPr/>
            <p:nvPr/>
          </p:nvSpPr>
          <p:spPr>
            <a:xfrm flipH="1">
              <a:off x="5365263" y="2351005"/>
              <a:ext cx="142875" cy="133350"/>
            </a:xfrm>
            <a:custGeom>
              <a:avLst/>
              <a:gdLst>
                <a:gd name="connsiteX0" fmla="*/ 0 w 142875"/>
                <a:gd name="connsiteY0" fmla="*/ 133350 h 133350"/>
                <a:gd name="connsiteX1" fmla="*/ 142875 w 142875"/>
                <a:gd name="connsiteY1" fmla="*/ 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75" h="133350">
                  <a:moveTo>
                    <a:pt x="0" y="133350"/>
                  </a:moveTo>
                  <a:lnTo>
                    <a:pt x="142875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7" name="Almacenamiento interno 26">
            <a:hlinkClick r:id="rId4" action="ppaction://hlinksldjump"/>
          </p:cNvPr>
          <p:cNvSpPr/>
          <p:nvPr/>
        </p:nvSpPr>
        <p:spPr>
          <a:xfrm>
            <a:off x="7916273" y="1728799"/>
            <a:ext cx="914400" cy="923330"/>
          </a:xfrm>
          <a:prstGeom prst="flowChartInternalStorage">
            <a:avLst/>
          </a:prstGeom>
          <a:solidFill>
            <a:schemeClr val="tx1">
              <a:lumMod val="6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/>
          <p:cNvSpPr/>
          <p:nvPr/>
        </p:nvSpPr>
        <p:spPr>
          <a:xfrm>
            <a:off x="0" y="6384308"/>
            <a:ext cx="40943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PNB Creada por MH1 2011</a:t>
            </a:r>
            <a:endParaRPr lang="es-ES" sz="2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5871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-320841" y="-686053"/>
            <a:ext cx="12985229" cy="7828621"/>
            <a:chOff x="-320841" y="-686053"/>
            <a:chExt cx="12985229" cy="7828621"/>
          </a:xfrm>
        </p:grpSpPr>
        <p:sp>
          <p:nvSpPr>
            <p:cNvPr id="14" name="Rectángulo 13"/>
            <p:cNvSpPr/>
            <p:nvPr/>
          </p:nvSpPr>
          <p:spPr>
            <a:xfrm>
              <a:off x="2808724" y="785752"/>
              <a:ext cx="4668212" cy="3115829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2680231" y="-686053"/>
              <a:ext cx="5454316" cy="1849775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/>
            <p:cNvSpPr/>
            <p:nvPr/>
          </p:nvSpPr>
          <p:spPr>
            <a:xfrm>
              <a:off x="6424760" y="-529338"/>
              <a:ext cx="6239628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-320841" y="-357859"/>
              <a:ext cx="3951146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Forma libre 4"/>
            <p:cNvSpPr/>
            <p:nvPr/>
          </p:nvSpPr>
          <p:spPr>
            <a:xfrm>
              <a:off x="-16042" y="3384884"/>
              <a:ext cx="12208042" cy="3481137"/>
            </a:xfrm>
            <a:custGeom>
              <a:avLst/>
              <a:gdLst>
                <a:gd name="connsiteX0" fmla="*/ 0 w 12208042"/>
                <a:gd name="connsiteY0" fmla="*/ 3481137 h 3481137"/>
                <a:gd name="connsiteX1" fmla="*/ 3625516 w 12208042"/>
                <a:gd name="connsiteY1" fmla="*/ 32084 h 3481137"/>
                <a:gd name="connsiteX2" fmla="*/ 6448926 w 12208042"/>
                <a:gd name="connsiteY2" fmla="*/ 0 h 3481137"/>
                <a:gd name="connsiteX3" fmla="*/ 12208042 w 12208042"/>
                <a:gd name="connsiteY3" fmla="*/ 3465095 h 3481137"/>
                <a:gd name="connsiteX4" fmla="*/ 0 w 12208042"/>
                <a:gd name="connsiteY4" fmla="*/ 3481137 h 34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08042" h="3481137">
                  <a:moveTo>
                    <a:pt x="0" y="3481137"/>
                  </a:moveTo>
                  <a:lnTo>
                    <a:pt x="3625516" y="32084"/>
                  </a:lnTo>
                  <a:lnTo>
                    <a:pt x="6448926" y="0"/>
                  </a:lnTo>
                  <a:lnTo>
                    <a:pt x="12208042" y="3465095"/>
                  </a:lnTo>
                  <a:lnTo>
                    <a:pt x="0" y="3481137"/>
                  </a:lnTo>
                  <a:close/>
                </a:path>
              </a:pathLst>
            </a:cu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/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4" name="Rectángulo 63"/>
          <p:cNvSpPr/>
          <p:nvPr/>
        </p:nvSpPr>
        <p:spPr>
          <a:xfrm>
            <a:off x="5709241" y="95534"/>
            <a:ext cx="2623995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300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066268" y="95534"/>
            <a:ext cx="2642973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259834" y="38780"/>
            <a:ext cx="85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EMPATE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48" name="Grupo 47"/>
          <p:cNvGrpSpPr/>
          <p:nvPr/>
        </p:nvGrpSpPr>
        <p:grpSpPr>
          <a:xfrm>
            <a:off x="4348586" y="1273015"/>
            <a:ext cx="1349209" cy="1953371"/>
            <a:chOff x="-224589" y="1106905"/>
            <a:chExt cx="2791326" cy="3994484"/>
          </a:xfrm>
        </p:grpSpPr>
        <p:sp>
          <p:nvSpPr>
            <p:cNvPr id="49" name="Elipse 48"/>
            <p:cNvSpPr/>
            <p:nvPr/>
          </p:nvSpPr>
          <p:spPr>
            <a:xfrm>
              <a:off x="721895" y="1106905"/>
              <a:ext cx="1844842" cy="1459832"/>
            </a:xfrm>
            <a:prstGeom prst="ellipse">
              <a:avLst/>
            </a:prstGeom>
            <a:solidFill>
              <a:schemeClr val="tx1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0" name="Forma libre 49"/>
            <p:cNvSpPr/>
            <p:nvPr/>
          </p:nvSpPr>
          <p:spPr>
            <a:xfrm>
              <a:off x="1331495" y="2582779"/>
              <a:ext cx="673768" cy="2518610"/>
            </a:xfrm>
            <a:custGeom>
              <a:avLst/>
              <a:gdLst>
                <a:gd name="connsiteX0" fmla="*/ 304800 w 673768"/>
                <a:gd name="connsiteY0" fmla="*/ 0 h 2518610"/>
                <a:gd name="connsiteX1" fmla="*/ 320842 w 673768"/>
                <a:gd name="connsiteY1" fmla="*/ 1411705 h 2518610"/>
                <a:gd name="connsiteX2" fmla="*/ 0 w 673768"/>
                <a:gd name="connsiteY2" fmla="*/ 2358189 h 2518610"/>
                <a:gd name="connsiteX3" fmla="*/ 304800 w 673768"/>
                <a:gd name="connsiteY3" fmla="*/ 1395663 h 2518610"/>
                <a:gd name="connsiteX4" fmla="*/ 673768 w 673768"/>
                <a:gd name="connsiteY4" fmla="*/ 2518610 h 251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768" h="2518610">
                  <a:moveTo>
                    <a:pt x="304800" y="0"/>
                  </a:moveTo>
                  <a:lnTo>
                    <a:pt x="320842" y="1411705"/>
                  </a:lnTo>
                  <a:lnTo>
                    <a:pt x="0" y="2358189"/>
                  </a:lnTo>
                  <a:lnTo>
                    <a:pt x="304800" y="1395663"/>
                  </a:lnTo>
                  <a:lnTo>
                    <a:pt x="673768" y="2518610"/>
                  </a:lnTo>
                </a:path>
              </a:pathLst>
            </a:cu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" name="Forma libre 50"/>
            <p:cNvSpPr/>
            <p:nvPr/>
          </p:nvSpPr>
          <p:spPr>
            <a:xfrm>
              <a:off x="657726" y="2598821"/>
              <a:ext cx="1010653" cy="112295"/>
            </a:xfrm>
            <a:custGeom>
              <a:avLst/>
              <a:gdLst>
                <a:gd name="connsiteX0" fmla="*/ 978569 w 1010653"/>
                <a:gd name="connsiteY0" fmla="*/ 112295 h 112295"/>
                <a:gd name="connsiteX1" fmla="*/ 0 w 1010653"/>
                <a:gd name="connsiteY1" fmla="*/ 96253 h 112295"/>
                <a:gd name="connsiteX2" fmla="*/ 1010653 w 1010653"/>
                <a:gd name="connsiteY2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0653" h="112295">
                  <a:moveTo>
                    <a:pt x="978569" y="112295"/>
                  </a:moveTo>
                  <a:lnTo>
                    <a:pt x="0" y="96253"/>
                  </a:lnTo>
                  <a:lnTo>
                    <a:pt x="1010653" y="0"/>
                  </a:lnTo>
                </a:path>
              </a:pathLst>
            </a:cu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Forma libre 51"/>
            <p:cNvSpPr/>
            <p:nvPr/>
          </p:nvSpPr>
          <p:spPr>
            <a:xfrm>
              <a:off x="-224589" y="2342147"/>
              <a:ext cx="1106905" cy="673769"/>
            </a:xfrm>
            <a:custGeom>
              <a:avLst/>
              <a:gdLst>
                <a:gd name="connsiteX0" fmla="*/ 705852 w 1106905"/>
                <a:gd name="connsiteY0" fmla="*/ 673769 h 673769"/>
                <a:gd name="connsiteX1" fmla="*/ 1106905 w 1106905"/>
                <a:gd name="connsiteY1" fmla="*/ 673769 h 673769"/>
                <a:gd name="connsiteX2" fmla="*/ 1090863 w 1106905"/>
                <a:gd name="connsiteY2" fmla="*/ 0 h 673769"/>
                <a:gd name="connsiteX3" fmla="*/ 0 w 1106905"/>
                <a:gd name="connsiteY3" fmla="*/ 32085 h 673769"/>
                <a:gd name="connsiteX4" fmla="*/ 0 w 1106905"/>
                <a:gd name="connsiteY4" fmla="*/ 288758 h 673769"/>
                <a:gd name="connsiteX5" fmla="*/ 753978 w 1106905"/>
                <a:gd name="connsiteY5" fmla="*/ 304800 h 673769"/>
                <a:gd name="connsiteX6" fmla="*/ 705852 w 1106905"/>
                <a:gd name="connsiteY6" fmla="*/ 673769 h 67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6905" h="673769">
                  <a:moveTo>
                    <a:pt x="705852" y="673769"/>
                  </a:moveTo>
                  <a:lnTo>
                    <a:pt x="1106905" y="673769"/>
                  </a:lnTo>
                  <a:lnTo>
                    <a:pt x="1090863" y="0"/>
                  </a:lnTo>
                  <a:lnTo>
                    <a:pt x="0" y="32085"/>
                  </a:lnTo>
                  <a:lnTo>
                    <a:pt x="0" y="288758"/>
                  </a:lnTo>
                  <a:lnTo>
                    <a:pt x="753978" y="304800"/>
                  </a:lnTo>
                  <a:lnTo>
                    <a:pt x="705852" y="673769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72" name="Explosión 1 71"/>
          <p:cNvSpPr/>
          <p:nvPr/>
        </p:nvSpPr>
        <p:spPr>
          <a:xfrm>
            <a:off x="4588042" y="3220876"/>
            <a:ext cx="1717222" cy="1463419"/>
          </a:xfrm>
          <a:prstGeom prst="irregularSeal1">
            <a:avLst/>
          </a:prstGeom>
          <a:solidFill>
            <a:srgbClr val="FFC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3" name="Explosión 1 72"/>
          <p:cNvSpPr/>
          <p:nvPr/>
        </p:nvSpPr>
        <p:spPr>
          <a:xfrm rot="1067080">
            <a:off x="4496991" y="994653"/>
            <a:ext cx="1717222" cy="1463419"/>
          </a:xfrm>
          <a:prstGeom prst="irregularSeal1">
            <a:avLst/>
          </a:prstGeom>
          <a:solidFill>
            <a:srgbClr val="C0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4" name="Grupo 53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55" name="Forma libre 54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Forma libre 55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7" name="Grupo 56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8" name="Forma libre 57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9" name="Forma libre 5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0" name="Forma libre 59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Rectángulo 60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2" name="Forma libre 61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3" name="Forma libre 62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7" name="Forma libre 66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8" name="Forma libre 67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9" name="Rectángulo redondeado 68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0" name="Forma libre 69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1" name="Forma libre 70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74" name="Rectángulo 73"/>
          <p:cNvSpPr/>
          <p:nvPr/>
        </p:nvSpPr>
        <p:spPr>
          <a:xfrm>
            <a:off x="5110754" y="513679"/>
            <a:ext cx="13227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FFFF66"/>
                </a:solidFill>
                <a:latin typeface="Agency FB" panose="020B0503020202020204" pitchFamily="34" charset="0"/>
              </a:rPr>
              <a:t>+100</a:t>
            </a:r>
            <a:endParaRPr lang="es-ES" sz="5400" b="1" dirty="0">
              <a:ln w="28575">
                <a:solidFill>
                  <a:schemeClr val="bg1"/>
                </a:solidFill>
                <a:prstDash val="solid"/>
              </a:ln>
              <a:solidFill>
                <a:srgbClr val="FFFF66"/>
              </a:solidFill>
              <a:latin typeface="Agency FB" panose="020B0503020202020204" pitchFamily="34" charset="0"/>
            </a:endParaRPr>
          </a:p>
        </p:txBody>
      </p:sp>
      <p:sp>
        <p:nvSpPr>
          <p:cNvPr id="75" name="CuadroTexto 74"/>
          <p:cNvSpPr txBox="1"/>
          <p:nvPr/>
        </p:nvSpPr>
        <p:spPr>
          <a:xfrm>
            <a:off x="-16820" y="63690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DARKWOLF-BLACKSHOT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947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2" grpId="1" animBg="1"/>
      <p:bldP spid="73" grpId="0" animBg="1"/>
      <p:bldP spid="73" grpId="1" animBg="1"/>
      <p:bldP spid="74" grpId="0"/>
      <p:bldP spid="7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-320841" y="-686053"/>
            <a:ext cx="12985229" cy="7828621"/>
            <a:chOff x="-320841" y="-686053"/>
            <a:chExt cx="12985229" cy="7828621"/>
          </a:xfrm>
        </p:grpSpPr>
        <p:sp>
          <p:nvSpPr>
            <p:cNvPr id="14" name="Rectángulo 13"/>
            <p:cNvSpPr/>
            <p:nvPr/>
          </p:nvSpPr>
          <p:spPr>
            <a:xfrm>
              <a:off x="2808724" y="785752"/>
              <a:ext cx="4668212" cy="3115829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2680231" y="-686053"/>
              <a:ext cx="5454316" cy="1849775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/>
            <p:cNvSpPr/>
            <p:nvPr/>
          </p:nvSpPr>
          <p:spPr>
            <a:xfrm>
              <a:off x="6424760" y="-529338"/>
              <a:ext cx="6239628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-320841" y="-357859"/>
              <a:ext cx="3951146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Forma libre 4"/>
            <p:cNvSpPr/>
            <p:nvPr/>
          </p:nvSpPr>
          <p:spPr>
            <a:xfrm>
              <a:off x="-16042" y="3384884"/>
              <a:ext cx="12208042" cy="3481137"/>
            </a:xfrm>
            <a:custGeom>
              <a:avLst/>
              <a:gdLst>
                <a:gd name="connsiteX0" fmla="*/ 0 w 12208042"/>
                <a:gd name="connsiteY0" fmla="*/ 3481137 h 3481137"/>
                <a:gd name="connsiteX1" fmla="*/ 3625516 w 12208042"/>
                <a:gd name="connsiteY1" fmla="*/ 32084 h 3481137"/>
                <a:gd name="connsiteX2" fmla="*/ 6448926 w 12208042"/>
                <a:gd name="connsiteY2" fmla="*/ 0 h 3481137"/>
                <a:gd name="connsiteX3" fmla="*/ 12208042 w 12208042"/>
                <a:gd name="connsiteY3" fmla="*/ 3465095 h 3481137"/>
                <a:gd name="connsiteX4" fmla="*/ 0 w 12208042"/>
                <a:gd name="connsiteY4" fmla="*/ 3481137 h 34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08042" h="3481137">
                  <a:moveTo>
                    <a:pt x="0" y="3481137"/>
                  </a:moveTo>
                  <a:lnTo>
                    <a:pt x="3625516" y="32084"/>
                  </a:lnTo>
                  <a:lnTo>
                    <a:pt x="6448926" y="0"/>
                  </a:lnTo>
                  <a:lnTo>
                    <a:pt x="12208042" y="3465095"/>
                  </a:lnTo>
                  <a:lnTo>
                    <a:pt x="0" y="3481137"/>
                  </a:lnTo>
                  <a:close/>
                </a:path>
              </a:pathLst>
            </a:cu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3" name="Elipse 32">
            <a:hlinkClick r:id="rId2" action="ppaction://hlinksldjump"/>
          </p:cNvPr>
          <p:cNvSpPr/>
          <p:nvPr/>
        </p:nvSpPr>
        <p:spPr>
          <a:xfrm>
            <a:off x="11275020" y="3731959"/>
            <a:ext cx="477788" cy="403921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bg1"/>
                </a:solidFill>
                <a:latin typeface="Agency FB" panose="020B0503020202020204" pitchFamily="34" charset="0"/>
              </a:rPr>
              <a:t>U</a:t>
            </a:r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4" name="Rectángulo 63"/>
          <p:cNvSpPr/>
          <p:nvPr/>
        </p:nvSpPr>
        <p:spPr>
          <a:xfrm>
            <a:off x="5339527" y="95534"/>
            <a:ext cx="2993709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300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066268" y="95534"/>
            <a:ext cx="2273259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54" name="Grupo 53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55" name="Forma libre 54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Forma libre 55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7" name="Grupo 56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8" name="Forma libre 57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9" name="Forma libre 5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0" name="Forma libre 59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Rectángulo 60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2" name="Forma libre 61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3" name="Forma libre 62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7" name="Forma libre 66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8" name="Forma libre 67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9" name="Rectángulo redondeado 68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0" name="Forma libre 69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1" name="Forma libre 70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4082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/>
        </p:nvSpPr>
        <p:spPr>
          <a:xfrm>
            <a:off x="2808724" y="785752"/>
            <a:ext cx="4668212" cy="311582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Elipse 2"/>
          <p:cNvSpPr/>
          <p:nvPr/>
        </p:nvSpPr>
        <p:spPr>
          <a:xfrm>
            <a:off x="3223609" y="1434532"/>
            <a:ext cx="966254" cy="94787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2680231" y="-686053"/>
            <a:ext cx="5454316" cy="1849775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4" name="Rectángulo 43"/>
          <p:cNvSpPr/>
          <p:nvPr/>
        </p:nvSpPr>
        <p:spPr>
          <a:xfrm>
            <a:off x="6424760" y="-529338"/>
            <a:ext cx="6239628" cy="7500427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/>
          <p:cNvSpPr/>
          <p:nvPr/>
        </p:nvSpPr>
        <p:spPr>
          <a:xfrm>
            <a:off x="-320841" y="-357859"/>
            <a:ext cx="3951146" cy="7500427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Forma libre 4"/>
          <p:cNvSpPr/>
          <p:nvPr/>
        </p:nvSpPr>
        <p:spPr>
          <a:xfrm>
            <a:off x="-16042" y="3384884"/>
            <a:ext cx="12208042" cy="3481137"/>
          </a:xfrm>
          <a:custGeom>
            <a:avLst/>
            <a:gdLst>
              <a:gd name="connsiteX0" fmla="*/ 0 w 12208042"/>
              <a:gd name="connsiteY0" fmla="*/ 3481137 h 3481137"/>
              <a:gd name="connsiteX1" fmla="*/ 3625516 w 12208042"/>
              <a:gd name="connsiteY1" fmla="*/ 32084 h 3481137"/>
              <a:gd name="connsiteX2" fmla="*/ 6448926 w 12208042"/>
              <a:gd name="connsiteY2" fmla="*/ 0 h 3481137"/>
              <a:gd name="connsiteX3" fmla="*/ 12208042 w 12208042"/>
              <a:gd name="connsiteY3" fmla="*/ 3465095 h 3481137"/>
              <a:gd name="connsiteX4" fmla="*/ 0 w 12208042"/>
              <a:gd name="connsiteY4" fmla="*/ 3481137 h 3481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8042" h="3481137">
                <a:moveTo>
                  <a:pt x="0" y="3481137"/>
                </a:moveTo>
                <a:lnTo>
                  <a:pt x="3625516" y="32084"/>
                </a:lnTo>
                <a:lnTo>
                  <a:pt x="6448926" y="0"/>
                </a:lnTo>
                <a:lnTo>
                  <a:pt x="12208042" y="3465095"/>
                </a:lnTo>
                <a:lnTo>
                  <a:pt x="0" y="3481137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4" name="Rectángulo 63"/>
          <p:cNvSpPr/>
          <p:nvPr/>
        </p:nvSpPr>
        <p:spPr>
          <a:xfrm>
            <a:off x="5339527" y="95534"/>
            <a:ext cx="2993709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300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066268" y="95534"/>
            <a:ext cx="2273259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8" name="Forma libre 47"/>
          <p:cNvSpPr/>
          <p:nvPr/>
        </p:nvSpPr>
        <p:spPr>
          <a:xfrm>
            <a:off x="7674829" y="4194650"/>
            <a:ext cx="2265529" cy="3084394"/>
          </a:xfrm>
          <a:custGeom>
            <a:avLst/>
            <a:gdLst>
              <a:gd name="connsiteX0" fmla="*/ 0 w 1733266"/>
              <a:gd name="connsiteY0" fmla="*/ 0 h 1992573"/>
              <a:gd name="connsiteX1" fmla="*/ 1637731 w 1733266"/>
              <a:gd name="connsiteY1" fmla="*/ 40943 h 1992573"/>
              <a:gd name="connsiteX2" fmla="*/ 1733266 w 1733266"/>
              <a:gd name="connsiteY2" fmla="*/ 1992573 h 1992573"/>
              <a:gd name="connsiteX0" fmla="*/ 0 w 1786986"/>
              <a:gd name="connsiteY0" fmla="*/ 114685 h 2107258"/>
              <a:gd name="connsiteX1" fmla="*/ 1637731 w 1786986"/>
              <a:gd name="connsiteY1" fmla="*/ 155628 h 2107258"/>
              <a:gd name="connsiteX2" fmla="*/ 1733266 w 1786986"/>
              <a:gd name="connsiteY2" fmla="*/ 2107258 h 2107258"/>
              <a:gd name="connsiteX0" fmla="*/ 0 w 2328530"/>
              <a:gd name="connsiteY0" fmla="*/ 5608 h 2230193"/>
              <a:gd name="connsiteX1" fmla="*/ 2142698 w 2328530"/>
              <a:gd name="connsiteY1" fmla="*/ 278563 h 2230193"/>
              <a:gd name="connsiteX2" fmla="*/ 2238233 w 2328530"/>
              <a:gd name="connsiteY2" fmla="*/ 2230193 h 2230193"/>
              <a:gd name="connsiteX0" fmla="*/ 0 w 2238233"/>
              <a:gd name="connsiteY0" fmla="*/ 5608 h 2230193"/>
              <a:gd name="connsiteX1" fmla="*/ 1897038 w 2238233"/>
              <a:gd name="connsiteY1" fmla="*/ 278563 h 2230193"/>
              <a:gd name="connsiteX2" fmla="*/ 2238233 w 2238233"/>
              <a:gd name="connsiteY2" fmla="*/ 2230193 h 2230193"/>
              <a:gd name="connsiteX0" fmla="*/ 0 w 2265529"/>
              <a:gd name="connsiteY0" fmla="*/ 0 h 3084394"/>
              <a:gd name="connsiteX1" fmla="*/ 1924334 w 2265529"/>
              <a:gd name="connsiteY1" fmla="*/ 1132764 h 3084394"/>
              <a:gd name="connsiteX2" fmla="*/ 2265529 w 2265529"/>
              <a:gd name="connsiteY2" fmla="*/ 3084394 h 3084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5529" h="3084394">
                <a:moveTo>
                  <a:pt x="0" y="0"/>
                </a:moveTo>
                <a:cubicBezTo>
                  <a:pt x="545910" y="13648"/>
                  <a:pt x="1546746" y="618698"/>
                  <a:pt x="1924334" y="1132764"/>
                </a:cubicBezTo>
                <a:cubicBezTo>
                  <a:pt x="2301922" y="1646830"/>
                  <a:pt x="2233684" y="2433851"/>
                  <a:pt x="2265529" y="3084394"/>
                </a:cubicBezTo>
              </a:path>
            </a:pathLst>
          </a:custGeom>
          <a:noFill/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Elipse 15"/>
          <p:cNvSpPr/>
          <p:nvPr/>
        </p:nvSpPr>
        <p:spPr>
          <a:xfrm>
            <a:off x="3770592" y="1719618"/>
            <a:ext cx="221260" cy="245660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49" name="Grupo 48"/>
          <p:cNvGrpSpPr/>
          <p:nvPr/>
        </p:nvGrpSpPr>
        <p:grpSpPr>
          <a:xfrm rot="19357617">
            <a:off x="6266344" y="2879835"/>
            <a:ext cx="1280452" cy="1323220"/>
            <a:chOff x="6003546" y="3548063"/>
            <a:chExt cx="456551" cy="489489"/>
          </a:xfrm>
        </p:grpSpPr>
        <p:sp>
          <p:nvSpPr>
            <p:cNvPr id="50" name="Elipse 49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1" name="Forma libre 50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Elipse 51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53" name="Explosión 1 52"/>
          <p:cNvSpPr/>
          <p:nvPr/>
        </p:nvSpPr>
        <p:spPr>
          <a:xfrm>
            <a:off x="2535847" y="277078"/>
            <a:ext cx="5098282" cy="4178768"/>
          </a:xfrm>
          <a:prstGeom prst="irregularSeal1">
            <a:avLst/>
          </a:prstGeom>
          <a:solidFill>
            <a:srgbClr val="FFC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96352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000">
        <p:fade/>
      </p:transition>
    </mc:Choice>
    <mc:Fallback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9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0.00486 L -0.20821 -0.19399 " pathEditMode="relative" ptsTypes="AA">
                                      <p:cBhvr>
                                        <p:cTn id="10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-320841" y="-686053"/>
            <a:ext cx="12985229" cy="7828621"/>
            <a:chOff x="-320841" y="-686053"/>
            <a:chExt cx="12985229" cy="7828621"/>
          </a:xfrm>
        </p:grpSpPr>
        <p:sp>
          <p:nvSpPr>
            <p:cNvPr id="14" name="Rectángulo 13"/>
            <p:cNvSpPr/>
            <p:nvPr/>
          </p:nvSpPr>
          <p:spPr>
            <a:xfrm>
              <a:off x="2808724" y="785752"/>
              <a:ext cx="4668212" cy="3115829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2680231" y="-686053"/>
              <a:ext cx="5454316" cy="1849775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/>
            <p:cNvSpPr/>
            <p:nvPr/>
          </p:nvSpPr>
          <p:spPr>
            <a:xfrm>
              <a:off x="6424760" y="-529338"/>
              <a:ext cx="6239628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-320841" y="-357859"/>
              <a:ext cx="3951146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Forma libre 4"/>
            <p:cNvSpPr/>
            <p:nvPr/>
          </p:nvSpPr>
          <p:spPr>
            <a:xfrm>
              <a:off x="-16042" y="3384884"/>
              <a:ext cx="12208042" cy="3481137"/>
            </a:xfrm>
            <a:custGeom>
              <a:avLst/>
              <a:gdLst>
                <a:gd name="connsiteX0" fmla="*/ 0 w 12208042"/>
                <a:gd name="connsiteY0" fmla="*/ 3481137 h 3481137"/>
                <a:gd name="connsiteX1" fmla="*/ 3625516 w 12208042"/>
                <a:gd name="connsiteY1" fmla="*/ 32084 h 3481137"/>
                <a:gd name="connsiteX2" fmla="*/ 6448926 w 12208042"/>
                <a:gd name="connsiteY2" fmla="*/ 0 h 3481137"/>
                <a:gd name="connsiteX3" fmla="*/ 12208042 w 12208042"/>
                <a:gd name="connsiteY3" fmla="*/ 3465095 h 3481137"/>
                <a:gd name="connsiteX4" fmla="*/ 0 w 12208042"/>
                <a:gd name="connsiteY4" fmla="*/ 3481137 h 34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08042" h="3481137">
                  <a:moveTo>
                    <a:pt x="0" y="3481137"/>
                  </a:moveTo>
                  <a:lnTo>
                    <a:pt x="3625516" y="32084"/>
                  </a:lnTo>
                  <a:lnTo>
                    <a:pt x="6448926" y="0"/>
                  </a:lnTo>
                  <a:lnTo>
                    <a:pt x="12208042" y="3465095"/>
                  </a:lnTo>
                  <a:lnTo>
                    <a:pt x="0" y="3481137"/>
                  </a:lnTo>
                  <a:close/>
                </a:path>
              </a:pathLst>
            </a:cu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4" name="Rectángulo 63"/>
          <p:cNvSpPr/>
          <p:nvPr/>
        </p:nvSpPr>
        <p:spPr>
          <a:xfrm>
            <a:off x="5022807" y="95534"/>
            <a:ext cx="3310429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5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066269" y="95534"/>
            <a:ext cx="1956538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54" name="Grupo 53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55" name="Forma libre 54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Forma libre 55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7" name="Grupo 56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8" name="Forma libre 57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9" name="Forma libre 5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0" name="Forma libre 59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Rectángulo 60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2" name="Forma libre 61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3" name="Forma libre 62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7" name="Forma libre 66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8" name="Forma libre 67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9" name="Rectángulo redondeado 68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0" name="Forma libre 69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1" name="Forma libre 70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48" name="Rectángulo 47"/>
          <p:cNvSpPr/>
          <p:nvPr/>
        </p:nvSpPr>
        <p:spPr>
          <a:xfrm>
            <a:off x="3666451" y="513679"/>
            <a:ext cx="42114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FFFF66"/>
                </a:solidFill>
                <a:latin typeface="Agency FB" panose="020B0503020202020204" pitchFamily="34" charset="0"/>
              </a:rPr>
              <a:t>+200 DOBLE KILL</a:t>
            </a:r>
            <a:endParaRPr lang="es-ES" sz="5400" b="1" dirty="0">
              <a:ln w="28575">
                <a:solidFill>
                  <a:schemeClr val="bg1"/>
                </a:solidFill>
                <a:prstDash val="solid"/>
              </a:ln>
              <a:solidFill>
                <a:srgbClr val="FFFF66"/>
              </a:solidFill>
              <a:latin typeface="Agency FB" panose="020B0503020202020204" pitchFamily="34" charset="0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-16820" y="63690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DARKWOLF-HERO10000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-16820" y="324292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DARKWOLF-CHAOTIC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-16820" y="627808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HERO10000-KIRBY2001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4" name="Grupo 3"/>
          <p:cNvGrpSpPr/>
          <p:nvPr/>
        </p:nvGrpSpPr>
        <p:grpSpPr>
          <a:xfrm>
            <a:off x="10606501" y="1996491"/>
            <a:ext cx="1506651" cy="1106473"/>
            <a:chOff x="11155676" y="2271862"/>
            <a:chExt cx="1214148" cy="831102"/>
          </a:xfrm>
        </p:grpSpPr>
        <p:sp>
          <p:nvSpPr>
            <p:cNvPr id="2" name="Rectángulo 1"/>
            <p:cNvSpPr/>
            <p:nvPr/>
          </p:nvSpPr>
          <p:spPr>
            <a:xfrm>
              <a:off x="11155676" y="2271862"/>
              <a:ext cx="1214148" cy="831102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MX" sz="2000" dirty="0" smtClean="0"/>
            </a:p>
            <a:p>
              <a:endParaRPr lang="es-MX" sz="2000" dirty="0" smtClean="0"/>
            </a:p>
            <a:p>
              <a:endParaRPr lang="es-MX" sz="1600" b="1" dirty="0" smtClean="0">
                <a:solidFill>
                  <a:schemeClr val="bg1"/>
                </a:solidFill>
                <a:latin typeface="Agency FB" panose="020B0503020202020204" pitchFamily="34" charset="0"/>
              </a:endParaRPr>
            </a:p>
            <a:p>
              <a:r>
                <a:rPr lang="es-MX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STEEL DROP</a:t>
              </a:r>
              <a:endParaRPr lang="es-MX" sz="16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3" name="Forma libre 2"/>
            <p:cNvSpPr/>
            <p:nvPr/>
          </p:nvSpPr>
          <p:spPr>
            <a:xfrm>
              <a:off x="11189494" y="2305050"/>
              <a:ext cx="1154906" cy="545306"/>
            </a:xfrm>
            <a:custGeom>
              <a:avLst/>
              <a:gdLst>
                <a:gd name="connsiteX0" fmla="*/ 247650 w 1154906"/>
                <a:gd name="connsiteY0" fmla="*/ 252413 h 545306"/>
                <a:gd name="connsiteX1" fmla="*/ 16669 w 1154906"/>
                <a:gd name="connsiteY1" fmla="*/ 397669 h 545306"/>
                <a:gd name="connsiteX2" fmla="*/ 0 w 1154906"/>
                <a:gd name="connsiteY2" fmla="*/ 538163 h 545306"/>
                <a:gd name="connsiteX3" fmla="*/ 221456 w 1154906"/>
                <a:gd name="connsiteY3" fmla="*/ 545306 h 545306"/>
                <a:gd name="connsiteX4" fmla="*/ 585787 w 1154906"/>
                <a:gd name="connsiteY4" fmla="*/ 414338 h 545306"/>
                <a:gd name="connsiteX5" fmla="*/ 1059656 w 1154906"/>
                <a:gd name="connsiteY5" fmla="*/ 521494 h 545306"/>
                <a:gd name="connsiteX6" fmla="*/ 1154906 w 1154906"/>
                <a:gd name="connsiteY6" fmla="*/ 381000 h 545306"/>
                <a:gd name="connsiteX7" fmla="*/ 845344 w 1154906"/>
                <a:gd name="connsiteY7" fmla="*/ 257175 h 545306"/>
                <a:gd name="connsiteX8" fmla="*/ 976312 w 1154906"/>
                <a:gd name="connsiteY8" fmla="*/ 195263 h 545306"/>
                <a:gd name="connsiteX9" fmla="*/ 652462 w 1154906"/>
                <a:gd name="connsiteY9" fmla="*/ 80963 h 545306"/>
                <a:gd name="connsiteX10" fmla="*/ 583406 w 1154906"/>
                <a:gd name="connsiteY10" fmla="*/ 126206 h 545306"/>
                <a:gd name="connsiteX11" fmla="*/ 561975 w 1154906"/>
                <a:gd name="connsiteY11" fmla="*/ 0 h 545306"/>
                <a:gd name="connsiteX12" fmla="*/ 400050 w 1154906"/>
                <a:gd name="connsiteY12" fmla="*/ 16669 h 545306"/>
                <a:gd name="connsiteX13" fmla="*/ 364331 w 1154906"/>
                <a:gd name="connsiteY13" fmla="*/ 209550 h 545306"/>
                <a:gd name="connsiteX14" fmla="*/ 247650 w 1154906"/>
                <a:gd name="connsiteY14" fmla="*/ 252413 h 545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54906" h="545306">
                  <a:moveTo>
                    <a:pt x="247650" y="252413"/>
                  </a:moveTo>
                  <a:lnTo>
                    <a:pt x="16669" y="397669"/>
                  </a:lnTo>
                  <a:lnTo>
                    <a:pt x="0" y="538163"/>
                  </a:lnTo>
                  <a:lnTo>
                    <a:pt x="221456" y="545306"/>
                  </a:lnTo>
                  <a:lnTo>
                    <a:pt x="585787" y="414338"/>
                  </a:lnTo>
                  <a:lnTo>
                    <a:pt x="1059656" y="521494"/>
                  </a:lnTo>
                  <a:lnTo>
                    <a:pt x="1154906" y="381000"/>
                  </a:lnTo>
                  <a:lnTo>
                    <a:pt x="845344" y="257175"/>
                  </a:lnTo>
                  <a:lnTo>
                    <a:pt x="976312" y="195263"/>
                  </a:lnTo>
                  <a:lnTo>
                    <a:pt x="652462" y="80963"/>
                  </a:lnTo>
                  <a:lnTo>
                    <a:pt x="583406" y="126206"/>
                  </a:lnTo>
                  <a:lnTo>
                    <a:pt x="561975" y="0"/>
                  </a:lnTo>
                  <a:lnTo>
                    <a:pt x="400050" y="16669"/>
                  </a:lnTo>
                  <a:lnTo>
                    <a:pt x="364331" y="209550"/>
                  </a:lnTo>
                  <a:lnTo>
                    <a:pt x="247650" y="252413"/>
                  </a:lnTo>
                  <a:close/>
                </a:path>
              </a:pathLst>
            </a:custGeom>
            <a:solidFill>
              <a:schemeClr val="bg1">
                <a:lumMod val="95000"/>
                <a:lumOff val="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2" name="Elipse 51">
              <a:hlinkClick r:id="rId2" action="ppaction://hlinksldjump"/>
            </p:cNvPr>
            <p:cNvSpPr/>
            <p:nvPr/>
          </p:nvSpPr>
          <p:spPr>
            <a:xfrm>
              <a:off x="12015537" y="2819156"/>
              <a:ext cx="328864" cy="257774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b="1" dirty="0">
                  <a:solidFill>
                    <a:schemeClr val="bg1"/>
                  </a:solidFill>
                  <a:latin typeface="Agency FB" panose="020B0503020202020204" pitchFamily="34" charset="0"/>
                </a:rPr>
                <a:t>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254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-320841" y="-686053"/>
            <a:ext cx="12985229" cy="7828621"/>
            <a:chOff x="-320841" y="-686053"/>
            <a:chExt cx="12985229" cy="7828621"/>
          </a:xfrm>
        </p:grpSpPr>
        <p:sp>
          <p:nvSpPr>
            <p:cNvPr id="14" name="Rectángulo 13"/>
            <p:cNvSpPr/>
            <p:nvPr/>
          </p:nvSpPr>
          <p:spPr>
            <a:xfrm>
              <a:off x="2808724" y="785752"/>
              <a:ext cx="4668212" cy="3115829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2680231" y="-686053"/>
              <a:ext cx="5454316" cy="1849775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/>
            <p:cNvSpPr/>
            <p:nvPr/>
          </p:nvSpPr>
          <p:spPr>
            <a:xfrm>
              <a:off x="6424760" y="-529338"/>
              <a:ext cx="6239628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-320841" y="-357859"/>
              <a:ext cx="3951146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Forma libre 4"/>
            <p:cNvSpPr/>
            <p:nvPr/>
          </p:nvSpPr>
          <p:spPr>
            <a:xfrm>
              <a:off x="-16042" y="3384884"/>
              <a:ext cx="12208042" cy="3481137"/>
            </a:xfrm>
            <a:custGeom>
              <a:avLst/>
              <a:gdLst>
                <a:gd name="connsiteX0" fmla="*/ 0 w 12208042"/>
                <a:gd name="connsiteY0" fmla="*/ 3481137 h 3481137"/>
                <a:gd name="connsiteX1" fmla="*/ 3625516 w 12208042"/>
                <a:gd name="connsiteY1" fmla="*/ 32084 h 3481137"/>
                <a:gd name="connsiteX2" fmla="*/ 6448926 w 12208042"/>
                <a:gd name="connsiteY2" fmla="*/ 0 h 3481137"/>
                <a:gd name="connsiteX3" fmla="*/ 12208042 w 12208042"/>
                <a:gd name="connsiteY3" fmla="*/ 3465095 h 3481137"/>
                <a:gd name="connsiteX4" fmla="*/ 0 w 12208042"/>
                <a:gd name="connsiteY4" fmla="*/ 3481137 h 34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08042" h="3481137">
                  <a:moveTo>
                    <a:pt x="0" y="3481137"/>
                  </a:moveTo>
                  <a:lnTo>
                    <a:pt x="3625516" y="32084"/>
                  </a:lnTo>
                  <a:lnTo>
                    <a:pt x="6448926" y="0"/>
                  </a:lnTo>
                  <a:lnTo>
                    <a:pt x="12208042" y="3465095"/>
                  </a:lnTo>
                  <a:lnTo>
                    <a:pt x="0" y="3481137"/>
                  </a:lnTo>
                  <a:close/>
                </a:path>
              </a:pathLst>
            </a:cu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4" name="Rectángulo 63"/>
          <p:cNvSpPr/>
          <p:nvPr/>
        </p:nvSpPr>
        <p:spPr>
          <a:xfrm>
            <a:off x="5022807" y="95534"/>
            <a:ext cx="3310429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5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066269" y="95534"/>
            <a:ext cx="1956538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" name="Forma libre 3"/>
          <p:cNvSpPr/>
          <p:nvPr/>
        </p:nvSpPr>
        <p:spPr>
          <a:xfrm>
            <a:off x="3330054" y="5254388"/>
            <a:ext cx="1378424" cy="1951630"/>
          </a:xfrm>
          <a:custGeom>
            <a:avLst/>
            <a:gdLst>
              <a:gd name="connsiteX0" fmla="*/ 1378424 w 1378424"/>
              <a:gd name="connsiteY0" fmla="*/ 0 h 1951630"/>
              <a:gd name="connsiteX1" fmla="*/ 0 w 1378424"/>
              <a:gd name="connsiteY1" fmla="*/ 1951630 h 195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78424" h="1951630">
                <a:moveTo>
                  <a:pt x="1378424" y="0"/>
                </a:moveTo>
                <a:lnTo>
                  <a:pt x="0" y="1951630"/>
                </a:lnTo>
              </a:path>
            </a:pathLst>
          </a:custGeom>
          <a:noFill/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Forma libre 52"/>
          <p:cNvSpPr/>
          <p:nvPr/>
        </p:nvSpPr>
        <p:spPr>
          <a:xfrm flipH="1">
            <a:off x="6958418" y="5254388"/>
            <a:ext cx="1378424" cy="1951630"/>
          </a:xfrm>
          <a:custGeom>
            <a:avLst/>
            <a:gdLst>
              <a:gd name="connsiteX0" fmla="*/ 1378424 w 1378424"/>
              <a:gd name="connsiteY0" fmla="*/ 0 h 1951630"/>
              <a:gd name="connsiteX1" fmla="*/ 0 w 1378424"/>
              <a:gd name="connsiteY1" fmla="*/ 1951630 h 195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78424" h="1951630">
                <a:moveTo>
                  <a:pt x="1378424" y="0"/>
                </a:moveTo>
                <a:lnTo>
                  <a:pt x="0" y="1951630"/>
                </a:lnTo>
              </a:path>
            </a:pathLst>
          </a:custGeom>
          <a:noFill/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/>
          <p:cNvSpPr/>
          <p:nvPr/>
        </p:nvSpPr>
        <p:spPr>
          <a:xfrm>
            <a:off x="4532347" y="3660255"/>
            <a:ext cx="2634314" cy="219463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/>
          <p:cNvSpPr/>
          <p:nvPr/>
        </p:nvSpPr>
        <p:spPr>
          <a:xfrm>
            <a:off x="4708478" y="3825385"/>
            <a:ext cx="2333270" cy="1864215"/>
          </a:xfrm>
          <a:prstGeom prst="rect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Elipse 17"/>
          <p:cNvSpPr/>
          <p:nvPr/>
        </p:nvSpPr>
        <p:spPr>
          <a:xfrm>
            <a:off x="4899546" y="4363496"/>
            <a:ext cx="245660" cy="235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2" name="Elipse 71"/>
          <p:cNvSpPr/>
          <p:nvPr/>
        </p:nvSpPr>
        <p:spPr>
          <a:xfrm>
            <a:off x="5240931" y="4187296"/>
            <a:ext cx="245660" cy="235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3" name="Elipse 72"/>
          <p:cNvSpPr/>
          <p:nvPr/>
        </p:nvSpPr>
        <p:spPr>
          <a:xfrm>
            <a:off x="5202816" y="4889652"/>
            <a:ext cx="245660" cy="235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4" name="Elipse 73"/>
          <p:cNvSpPr/>
          <p:nvPr/>
        </p:nvSpPr>
        <p:spPr>
          <a:xfrm>
            <a:off x="5568128" y="4559790"/>
            <a:ext cx="245660" cy="235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/>
          <p:cNvSpPr/>
          <p:nvPr/>
        </p:nvSpPr>
        <p:spPr>
          <a:xfrm>
            <a:off x="4813172" y="4036525"/>
            <a:ext cx="1188433" cy="1201003"/>
          </a:xfrm>
          <a:prstGeom prst="rect">
            <a:avLst/>
          </a:prstGeom>
          <a:solidFill>
            <a:schemeClr val="accent1">
              <a:lumMod val="7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5" name="Rectángulo 74"/>
          <p:cNvSpPr/>
          <p:nvPr/>
        </p:nvSpPr>
        <p:spPr>
          <a:xfrm>
            <a:off x="3716144" y="513679"/>
            <a:ext cx="41120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FFFF66"/>
                </a:solidFill>
                <a:latin typeface="Agency FB" panose="020B0503020202020204" pitchFamily="34" charset="0"/>
              </a:rPr>
              <a:t>+50 STEEL DROP</a:t>
            </a:r>
            <a:endParaRPr lang="es-ES" sz="5400" b="1" dirty="0">
              <a:ln w="28575">
                <a:solidFill>
                  <a:schemeClr val="bg1"/>
                </a:solidFill>
                <a:prstDash val="solid"/>
              </a:ln>
              <a:solidFill>
                <a:srgbClr val="FFFF66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836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-320841" y="-686053"/>
            <a:ext cx="12985229" cy="7828621"/>
            <a:chOff x="-320841" y="-686053"/>
            <a:chExt cx="12985229" cy="7828621"/>
          </a:xfrm>
        </p:grpSpPr>
        <p:sp>
          <p:nvSpPr>
            <p:cNvPr id="14" name="Rectángulo 13"/>
            <p:cNvSpPr/>
            <p:nvPr/>
          </p:nvSpPr>
          <p:spPr>
            <a:xfrm>
              <a:off x="2808724" y="785752"/>
              <a:ext cx="4668212" cy="3115829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2680231" y="-686053"/>
              <a:ext cx="5454316" cy="1849775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/>
            <p:cNvSpPr/>
            <p:nvPr/>
          </p:nvSpPr>
          <p:spPr>
            <a:xfrm>
              <a:off x="6424760" y="-529338"/>
              <a:ext cx="6239628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-320841" y="-357859"/>
              <a:ext cx="3951146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Forma libre 4"/>
            <p:cNvSpPr/>
            <p:nvPr/>
          </p:nvSpPr>
          <p:spPr>
            <a:xfrm>
              <a:off x="-16042" y="3384884"/>
              <a:ext cx="12208042" cy="3481137"/>
            </a:xfrm>
            <a:custGeom>
              <a:avLst/>
              <a:gdLst>
                <a:gd name="connsiteX0" fmla="*/ 0 w 12208042"/>
                <a:gd name="connsiteY0" fmla="*/ 3481137 h 3481137"/>
                <a:gd name="connsiteX1" fmla="*/ 3625516 w 12208042"/>
                <a:gd name="connsiteY1" fmla="*/ 32084 h 3481137"/>
                <a:gd name="connsiteX2" fmla="*/ 6448926 w 12208042"/>
                <a:gd name="connsiteY2" fmla="*/ 0 h 3481137"/>
                <a:gd name="connsiteX3" fmla="*/ 12208042 w 12208042"/>
                <a:gd name="connsiteY3" fmla="*/ 3465095 h 3481137"/>
                <a:gd name="connsiteX4" fmla="*/ 0 w 12208042"/>
                <a:gd name="connsiteY4" fmla="*/ 3481137 h 34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08042" h="3481137">
                  <a:moveTo>
                    <a:pt x="0" y="3481137"/>
                  </a:moveTo>
                  <a:lnTo>
                    <a:pt x="3625516" y="32084"/>
                  </a:lnTo>
                  <a:lnTo>
                    <a:pt x="6448926" y="0"/>
                  </a:lnTo>
                  <a:lnTo>
                    <a:pt x="12208042" y="3465095"/>
                  </a:lnTo>
                  <a:lnTo>
                    <a:pt x="0" y="3481137"/>
                  </a:lnTo>
                  <a:close/>
                </a:path>
              </a:pathLst>
            </a:cu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4" name="Rectángulo 63"/>
          <p:cNvSpPr/>
          <p:nvPr/>
        </p:nvSpPr>
        <p:spPr>
          <a:xfrm>
            <a:off x="4025681" y="95534"/>
            <a:ext cx="4307556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900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5" name="Rectángulo 64"/>
          <p:cNvSpPr/>
          <p:nvPr/>
        </p:nvSpPr>
        <p:spPr>
          <a:xfrm>
            <a:off x="3066269" y="95534"/>
            <a:ext cx="959411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54" name="Grupo 53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55" name="Forma libre 54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Forma libre 55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7" name="Grupo 56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8" name="Forma libre 57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9" name="Forma libre 5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0" name="Forma libre 59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Rectángulo 60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2" name="Forma libre 61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3" name="Forma libre 62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7" name="Forma libre 66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8" name="Forma libre 67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9" name="Rectángulo redondeado 68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0" name="Forma libre 69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1" name="Forma libre 70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48" name="Rectángulo 47"/>
          <p:cNvSpPr/>
          <p:nvPr/>
        </p:nvSpPr>
        <p:spPr>
          <a:xfrm>
            <a:off x="3722555" y="513679"/>
            <a:ext cx="40992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FFFF66"/>
                </a:solidFill>
                <a:latin typeface="Agency FB" panose="020B0503020202020204" pitchFamily="34" charset="0"/>
              </a:rPr>
              <a:t>+400 MULTI KILL</a:t>
            </a:r>
            <a:endParaRPr lang="es-ES" sz="5400" b="1" dirty="0">
              <a:ln w="28575">
                <a:solidFill>
                  <a:schemeClr val="bg1"/>
                </a:solidFill>
                <a:prstDash val="solid"/>
              </a:ln>
              <a:solidFill>
                <a:srgbClr val="FFFF66"/>
              </a:solidFill>
              <a:latin typeface="Agency FB" panose="020B0503020202020204" pitchFamily="34" charset="0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-16820" y="63690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DARKWOLF-PEDROPRO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-16820" y="324292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DARKWOLF-IVANED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3" name="CuadroTexto 52"/>
          <p:cNvSpPr txBox="1"/>
          <p:nvPr/>
        </p:nvSpPr>
        <p:spPr>
          <a:xfrm>
            <a:off x="-16372" y="555008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DARKWOLF-KILLER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2" name="CuadroTexto 71"/>
          <p:cNvSpPr txBox="1"/>
          <p:nvPr/>
        </p:nvSpPr>
        <p:spPr>
          <a:xfrm>
            <a:off x="-16372" y="815610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DARKWOLF-BLACKSHOT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73" name="Grupo 72"/>
          <p:cNvGrpSpPr/>
          <p:nvPr/>
        </p:nvGrpSpPr>
        <p:grpSpPr>
          <a:xfrm>
            <a:off x="9230804" y="329404"/>
            <a:ext cx="2889126" cy="904500"/>
            <a:chOff x="304800" y="2347415"/>
            <a:chExt cx="2889126" cy="904500"/>
          </a:xfrm>
        </p:grpSpPr>
        <p:sp>
          <p:nvSpPr>
            <p:cNvPr id="74" name="Redondear rectángulo de esquina diagonal 73"/>
            <p:cNvSpPr/>
            <p:nvPr/>
          </p:nvSpPr>
          <p:spPr>
            <a:xfrm>
              <a:off x="304800" y="2347415"/>
              <a:ext cx="2889126" cy="904500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>
                <a:lumMod val="95000"/>
                <a:lumOff val="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600" b="1" dirty="0" smtClean="0">
                <a:solidFill>
                  <a:schemeClr val="bg1"/>
                </a:solidFill>
              </a:endParaRPr>
            </a:p>
            <a:p>
              <a:r>
                <a:rPr lang="en-US" sz="1600" b="1" dirty="0" smtClean="0">
                  <a:solidFill>
                    <a:schemeClr val="bg1"/>
                  </a:solidFill>
                </a:rPr>
                <a:t>LV 1</a:t>
              </a:r>
            </a:p>
            <a:p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DARKWOLF [FX</a:t>
              </a:r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]                    </a:t>
              </a:r>
              <a:r>
                <a:rPr lang="en-US" b="1" dirty="0" smtClean="0">
                  <a:ln>
                    <a:solidFill>
                      <a:sysClr val="windowText" lastClr="000000"/>
                    </a:solidFill>
                  </a:ln>
                  <a:solidFill>
                    <a:srgbClr val="92D050"/>
                  </a:solidFill>
                  <a:latin typeface="Agency FB" panose="020B0503020202020204" pitchFamily="34" charset="0"/>
                </a:rPr>
                <a:t>$</a:t>
              </a:r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5" name="Rectángulo 74"/>
            <p:cNvSpPr/>
            <p:nvPr/>
          </p:nvSpPr>
          <p:spPr>
            <a:xfrm>
              <a:off x="1095375" y="2415654"/>
              <a:ext cx="1857375" cy="42771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STICK PLAYER</a:t>
              </a:r>
              <a:endParaRPr lang="es-MX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76" name="Elipse 75"/>
            <p:cNvSpPr/>
            <p:nvPr/>
          </p:nvSpPr>
          <p:spPr>
            <a:xfrm>
              <a:off x="2657475" y="2536298"/>
              <a:ext cx="228600" cy="18424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7" name="Elipse 76"/>
            <p:cNvSpPr/>
            <p:nvPr/>
          </p:nvSpPr>
          <p:spPr>
            <a:xfrm>
              <a:off x="1181099" y="2536298"/>
              <a:ext cx="228600" cy="18424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8" name="Forma libre 77"/>
            <p:cNvSpPr/>
            <p:nvPr/>
          </p:nvSpPr>
          <p:spPr>
            <a:xfrm rot="21126499">
              <a:off x="521572" y="2426667"/>
              <a:ext cx="314325" cy="200025"/>
            </a:xfrm>
            <a:custGeom>
              <a:avLst/>
              <a:gdLst>
                <a:gd name="connsiteX0" fmla="*/ 47625 w 314325"/>
                <a:gd name="connsiteY0" fmla="*/ 171450 h 200025"/>
                <a:gd name="connsiteX1" fmla="*/ 133350 w 314325"/>
                <a:gd name="connsiteY1" fmla="*/ 104775 h 200025"/>
                <a:gd name="connsiteX2" fmla="*/ 228600 w 314325"/>
                <a:gd name="connsiteY2" fmla="*/ 200025 h 200025"/>
                <a:gd name="connsiteX3" fmla="*/ 314325 w 314325"/>
                <a:gd name="connsiteY3" fmla="*/ 152400 h 200025"/>
                <a:gd name="connsiteX4" fmla="*/ 171450 w 314325"/>
                <a:gd name="connsiteY4" fmla="*/ 0 h 200025"/>
                <a:gd name="connsiteX5" fmla="*/ 0 w 314325"/>
                <a:gd name="connsiteY5" fmla="*/ 104775 h 200025"/>
                <a:gd name="connsiteX6" fmla="*/ 47625 w 314325"/>
                <a:gd name="connsiteY6" fmla="*/ 17145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325" h="200025">
                  <a:moveTo>
                    <a:pt x="47625" y="171450"/>
                  </a:moveTo>
                  <a:lnTo>
                    <a:pt x="133350" y="104775"/>
                  </a:lnTo>
                  <a:lnTo>
                    <a:pt x="228600" y="200025"/>
                  </a:lnTo>
                  <a:lnTo>
                    <a:pt x="314325" y="152400"/>
                  </a:lnTo>
                  <a:lnTo>
                    <a:pt x="171450" y="0"/>
                  </a:lnTo>
                  <a:lnTo>
                    <a:pt x="0" y="104775"/>
                  </a:lnTo>
                  <a:lnTo>
                    <a:pt x="47625" y="171450"/>
                  </a:lnTo>
                  <a:close/>
                </a:path>
              </a:pathLst>
            </a:custGeom>
            <a:solidFill>
              <a:schemeClr val="accent4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79" name="CuadroTexto 78"/>
          <p:cNvSpPr txBox="1"/>
          <p:nvPr/>
        </p:nvSpPr>
        <p:spPr>
          <a:xfrm>
            <a:off x="9167709" y="1313909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STEEL DROP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057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8" grpId="1"/>
      <p:bldP spid="49" grpId="0"/>
      <p:bldP spid="49" grpId="1"/>
      <p:bldP spid="50" grpId="0"/>
      <p:bldP spid="50" grpId="1"/>
      <p:bldP spid="53" grpId="0"/>
      <p:bldP spid="53" grpId="1"/>
      <p:bldP spid="72" grpId="0"/>
      <p:bldP spid="72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-320841" y="-686053"/>
            <a:ext cx="12985229" cy="7828621"/>
            <a:chOff x="-320841" y="-686053"/>
            <a:chExt cx="12985229" cy="7828621"/>
          </a:xfrm>
        </p:grpSpPr>
        <p:sp>
          <p:nvSpPr>
            <p:cNvPr id="14" name="Rectángulo 13"/>
            <p:cNvSpPr/>
            <p:nvPr/>
          </p:nvSpPr>
          <p:spPr>
            <a:xfrm>
              <a:off x="2808724" y="785752"/>
              <a:ext cx="4668212" cy="3115829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2680231" y="-686053"/>
              <a:ext cx="5454316" cy="1849775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/>
            <p:cNvSpPr/>
            <p:nvPr/>
          </p:nvSpPr>
          <p:spPr>
            <a:xfrm>
              <a:off x="6424760" y="-529338"/>
              <a:ext cx="6239628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-320841" y="-357859"/>
              <a:ext cx="3951146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Forma libre 4"/>
            <p:cNvSpPr/>
            <p:nvPr/>
          </p:nvSpPr>
          <p:spPr>
            <a:xfrm>
              <a:off x="-16042" y="3384884"/>
              <a:ext cx="12208042" cy="3481137"/>
            </a:xfrm>
            <a:custGeom>
              <a:avLst/>
              <a:gdLst>
                <a:gd name="connsiteX0" fmla="*/ 0 w 12208042"/>
                <a:gd name="connsiteY0" fmla="*/ 3481137 h 3481137"/>
                <a:gd name="connsiteX1" fmla="*/ 3625516 w 12208042"/>
                <a:gd name="connsiteY1" fmla="*/ 32084 h 3481137"/>
                <a:gd name="connsiteX2" fmla="*/ 6448926 w 12208042"/>
                <a:gd name="connsiteY2" fmla="*/ 0 h 3481137"/>
                <a:gd name="connsiteX3" fmla="*/ 12208042 w 12208042"/>
                <a:gd name="connsiteY3" fmla="*/ 3465095 h 3481137"/>
                <a:gd name="connsiteX4" fmla="*/ 0 w 12208042"/>
                <a:gd name="connsiteY4" fmla="*/ 3481137 h 34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08042" h="3481137">
                  <a:moveTo>
                    <a:pt x="0" y="3481137"/>
                  </a:moveTo>
                  <a:lnTo>
                    <a:pt x="3625516" y="32084"/>
                  </a:lnTo>
                  <a:lnTo>
                    <a:pt x="6448926" y="0"/>
                  </a:lnTo>
                  <a:lnTo>
                    <a:pt x="12208042" y="3465095"/>
                  </a:lnTo>
                  <a:lnTo>
                    <a:pt x="0" y="3481137"/>
                  </a:lnTo>
                  <a:close/>
                </a:path>
              </a:pathLst>
            </a:cu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>
            <a:hlinkClick r:id="rId2" action="ppaction://hlinksldjump"/>
          </p:cNvPr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tx1">
              <a:lumMod val="5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4" name="Grupo 53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55" name="Forma libre 54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Forma libre 55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7" name="Grupo 56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8" name="Forma libre 57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9" name="Forma libre 5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0" name="Forma libre 59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Rectángulo 60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2" name="Forma libre 61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3" name="Forma libre 62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7" name="Forma libre 66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8" name="Forma libre 67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9" name="Rectángulo redondeado 68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0" name="Forma libre 69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1" name="Forma libre 70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51" name="Rectángulo 50"/>
          <p:cNvSpPr/>
          <p:nvPr/>
        </p:nvSpPr>
        <p:spPr>
          <a:xfrm>
            <a:off x="4025681" y="95534"/>
            <a:ext cx="4307556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900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9" y="95534"/>
            <a:ext cx="959411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985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-320841" y="-686053"/>
            <a:ext cx="12985229" cy="7828621"/>
            <a:chOff x="-320841" y="-686053"/>
            <a:chExt cx="12985229" cy="7828621"/>
          </a:xfrm>
        </p:grpSpPr>
        <p:sp>
          <p:nvSpPr>
            <p:cNvPr id="14" name="Rectángulo 13"/>
            <p:cNvSpPr/>
            <p:nvPr/>
          </p:nvSpPr>
          <p:spPr>
            <a:xfrm>
              <a:off x="2808724" y="785752"/>
              <a:ext cx="4668212" cy="3115829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2680231" y="-686053"/>
              <a:ext cx="5454316" cy="1849775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4" name="Rectángulo 43"/>
            <p:cNvSpPr/>
            <p:nvPr/>
          </p:nvSpPr>
          <p:spPr>
            <a:xfrm>
              <a:off x="6424760" y="-529338"/>
              <a:ext cx="6239628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-320841" y="-357859"/>
              <a:ext cx="3951146" cy="7500427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Forma libre 4"/>
            <p:cNvSpPr/>
            <p:nvPr/>
          </p:nvSpPr>
          <p:spPr>
            <a:xfrm>
              <a:off x="-16042" y="3384884"/>
              <a:ext cx="12208042" cy="3481137"/>
            </a:xfrm>
            <a:custGeom>
              <a:avLst/>
              <a:gdLst>
                <a:gd name="connsiteX0" fmla="*/ 0 w 12208042"/>
                <a:gd name="connsiteY0" fmla="*/ 3481137 h 3481137"/>
                <a:gd name="connsiteX1" fmla="*/ 3625516 w 12208042"/>
                <a:gd name="connsiteY1" fmla="*/ 32084 h 3481137"/>
                <a:gd name="connsiteX2" fmla="*/ 6448926 w 12208042"/>
                <a:gd name="connsiteY2" fmla="*/ 0 h 3481137"/>
                <a:gd name="connsiteX3" fmla="*/ 12208042 w 12208042"/>
                <a:gd name="connsiteY3" fmla="*/ 3465095 h 3481137"/>
                <a:gd name="connsiteX4" fmla="*/ 0 w 12208042"/>
                <a:gd name="connsiteY4" fmla="*/ 3481137 h 34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08042" h="3481137">
                  <a:moveTo>
                    <a:pt x="0" y="3481137"/>
                  </a:moveTo>
                  <a:lnTo>
                    <a:pt x="3625516" y="32084"/>
                  </a:lnTo>
                  <a:lnTo>
                    <a:pt x="6448926" y="0"/>
                  </a:lnTo>
                  <a:lnTo>
                    <a:pt x="12208042" y="3465095"/>
                  </a:lnTo>
                  <a:lnTo>
                    <a:pt x="0" y="3481137"/>
                  </a:lnTo>
                  <a:close/>
                </a:path>
              </a:pathLst>
            </a:custGeom>
            <a:solidFill>
              <a:schemeClr val="bg1">
                <a:lumMod val="65000"/>
                <a:lumOff val="3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/>
          <p:cNvSpPr/>
          <p:nvPr/>
        </p:nvSpPr>
        <p:spPr>
          <a:xfrm>
            <a:off x="4025681" y="95534"/>
            <a:ext cx="4307556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900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9" y="95534"/>
            <a:ext cx="959411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43" name="Grupo 42"/>
          <p:cNvGrpSpPr/>
          <p:nvPr/>
        </p:nvGrpSpPr>
        <p:grpSpPr>
          <a:xfrm>
            <a:off x="3775114" y="4363496"/>
            <a:ext cx="7028596" cy="4067031"/>
            <a:chOff x="2879678" y="3179929"/>
            <a:chExt cx="7028596" cy="4067031"/>
          </a:xfrm>
          <a:scene3d>
            <a:camera prst="perspectiveContrastingRightFacing"/>
            <a:lightRig rig="threePt" dir="t"/>
          </a:scene3d>
        </p:grpSpPr>
        <p:sp>
          <p:nvSpPr>
            <p:cNvPr id="48" name="Forma libre 47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Forma libre 48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0" name="Grupo 49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3" name="Forma libre 52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4" name="Forma libre 63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5" name="Forma libre 64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6" name="Rectángulo 65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2" name="Forma libre 71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4" name="Forma libre 73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5" name="Forma libre 74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6" name="Forma libre 75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7" name="Rectángulo redondeado 76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8" name="Forma libre 77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9" name="Forma libre 78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grpSp>
        <p:nvGrpSpPr>
          <p:cNvPr id="80" name="Grupo 79"/>
          <p:cNvGrpSpPr/>
          <p:nvPr/>
        </p:nvGrpSpPr>
        <p:grpSpPr>
          <a:xfrm>
            <a:off x="2879678" y="3179929"/>
            <a:ext cx="7028596" cy="4067031"/>
            <a:chOff x="2879678" y="3179929"/>
            <a:chExt cx="7028596" cy="4067031"/>
          </a:xfrm>
        </p:grpSpPr>
        <p:sp>
          <p:nvSpPr>
            <p:cNvPr id="81" name="Forma libre 80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2" name="Forma libre 81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83" name="Grupo 82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84" name="Forma libre 83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5" name="Forma libre 84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6" name="Forma libre 85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7" name="Rectángulo 86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8" name="Forma libre 87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9" name="Forma libre 88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0" name="Forma libre 89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1" name="Forma libre 90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2" name="Rectángulo redondeado 91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3" name="Forma libre 92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4" name="Forma libre 93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8702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3.54167E-6 0.00023 C -0.00235 -0.00532 -0.0043 -0.01088 -0.00677 -0.01597 C -0.00886 -0.02037 -0.01355 -0.02801 -0.01355 -0.02778 C -0.01628 -0.04282 -0.01224 -0.025 -0.01797 -0.03796 C -0.01875 -0.03958 -0.01823 -0.04236 -0.01914 -0.04375 C -0.02175 -0.04861 -0.02539 -0.05116 -0.028 -0.05579 C -0.02917 -0.05787 -0.03021 -0.05995 -0.03138 -0.06181 C -0.03633 -0.06852 -0.04401 -0.07593 -0.04935 -0.07963 C -0.05118 -0.08102 -0.05313 -0.08194 -0.05495 -0.08356 C -0.05612 -0.08472 -0.05703 -0.08657 -0.05834 -0.0875 C -0.06693 -0.09537 -0.06355 -0.09167 -0.06953 -0.0956 C -0.07136 -0.09676 -0.07305 -0.09884 -0.07513 -0.09954 C -0.07878 -0.10093 -0.08256 -0.10093 -0.08633 -0.10139 C -0.09974 -0.10093 -0.11315 -0.10069 -0.12657 -0.09954 C -0.1323 -0.09907 -0.13451 -0.09514 -0.13998 -0.09167 C -0.14193 -0.09028 -0.14844 -0.08819 -0.15013 -0.0875 L -0.16133 -0.07755 C -0.16355 -0.07569 -0.16563 -0.07338 -0.16797 -0.07176 C -0.17513 -0.06667 -0.17631 -0.06667 -0.18373 -0.05579 C -0.1948 -0.03958 -0.19141 -0.04028 -0.20052 -0.01991 C -0.20625 -0.00694 -0.20365 -0.01366 -0.20834 -3.7037E-7 C -0.20873 0.00255 -0.20899 0.00532 -0.20938 0.00787 C -0.21081 0.01551 -0.21198 0.01875 -0.21394 0.02569 C -0.21433 0.03032 -0.21472 0.03495 -0.21498 0.03958 C -0.2155 0.0463 -0.21563 0.05301 -0.21615 0.05949 C -0.21641 0.06343 -0.21719 0.06736 -0.21719 0.07153 C -0.21719 0.07361 -0.21654 0.06759 -0.21615 0.06551 C -0.21537 0.06088 -0.21472 0.05625 -0.21394 0.05162 C -0.21328 0.04769 -0.21133 0.03819 -0.21055 0.03565 C -0.20964 0.03287 -0.20821 0.03056 -0.20716 0.02778 C -0.2056 0.02384 -0.2043 0.01968 -0.20274 0.01574 C -0.1987 0.00625 -0.19506 -0.0037 -0.19037 -0.01204 C -0.18933 -0.01412 -0.18828 -0.0162 -0.18698 -0.01806 C -0.1849 -0.02083 -0.18216 -0.02268 -0.18034 -0.02593 C -0.17917 -0.02801 -0.17826 -0.03032 -0.17696 -0.03194 C -0.17227 -0.03704 -0.17149 -0.03495 -0.16693 -0.03796 C -0.1642 -0.03958 -0.16172 -0.04236 -0.15899 -0.04375 C -0.15677 -0.04514 -0.14466 -0.04745 -0.14336 -0.04792 C -0.13373 -0.04653 -0.12383 -0.0463 -0.1142 -0.04375 C -0.09792 -0.03958 -0.103 -0.03681 -0.09193 -0.03194 C -0.08685 -0.02963 -0.07995 -0.02708 -0.07618 -0.02199 C -0.0724 -0.0169 -0.07045 -0.01389 -0.06615 -0.00995 C -0.06511 -0.00903 -0.06381 -0.00903 -0.06276 -0.0081 C -0.06159 -0.00694 -0.06042 -0.00556 -0.05938 -0.00417 C -0.04792 0.01134 -0.05105 0.00671 -0.04154 0.02384 C -0.04076 0.02639 -0.04011 0.02917 -0.0392 0.03171 C -0.03112 0.05579 -0.03763 0.03333 -0.03256 0.05162 L -0.03138 0.07755 L -0.03138 0.07778 " pathEditMode="relative" rAng="0" ptsTypes="AAAAAAAAAAAAAAAAAAAAAAAAAAAAAAAAAAAAAAAAAAAAAAAAAA">
                                      <p:cBhvr>
                                        <p:cTn id="6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59" y="-118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/>
          <p:cNvSpPr/>
          <p:nvPr/>
        </p:nvSpPr>
        <p:spPr>
          <a:xfrm>
            <a:off x="0" y="-1259"/>
            <a:ext cx="12192024" cy="229486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293601"/>
            <a:ext cx="12192024" cy="45643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6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54" name="Grupo 53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55" name="Forma libre 54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Forma libre 55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7" name="Grupo 56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8" name="Forma libre 57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9" name="Forma libre 5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0" name="Forma libre 59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Rectángulo 60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2" name="Forma libre 61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3" name="Forma libre 62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7" name="Forma libre 66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8" name="Forma libre 67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9" name="Rectángulo redondeado 68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0" name="Forma libre 69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1" name="Forma libre 70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grpSp>
        <p:nvGrpSpPr>
          <p:cNvPr id="49" name="Grupo 48"/>
          <p:cNvGrpSpPr/>
          <p:nvPr/>
        </p:nvGrpSpPr>
        <p:grpSpPr>
          <a:xfrm>
            <a:off x="704343" y="446527"/>
            <a:ext cx="2715905" cy="5324070"/>
            <a:chOff x="8823277" y="599058"/>
            <a:chExt cx="2715905" cy="5324070"/>
          </a:xfrm>
        </p:grpSpPr>
        <p:grpSp>
          <p:nvGrpSpPr>
            <p:cNvPr id="50" name="Grupo 49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74" name="Grupo 73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76" name="Elipse 75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7" name="Forma libre 76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8" name="Forma libre 77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9" name="Elipse 78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80" name="Elipse 79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75" name="Forma libre 74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53" name="Forma libre 52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4" name="Forma libre 63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5" name="Forma libre 64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6" name="Forma libre 65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2" name="Forma libre 71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/>
          <p:cNvSpPr/>
          <p:nvPr/>
        </p:nvSpPr>
        <p:spPr>
          <a:xfrm>
            <a:off x="4025681" y="95534"/>
            <a:ext cx="4307556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900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9" y="95534"/>
            <a:ext cx="959411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117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">
        <p:fade/>
      </p:transition>
    </mc:Choice>
    <mc:Fallback>
      <p:transition spd="med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/>
          <p:cNvSpPr/>
          <p:nvPr/>
        </p:nvSpPr>
        <p:spPr>
          <a:xfrm>
            <a:off x="0" y="-1259"/>
            <a:ext cx="12192024" cy="229486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293601"/>
            <a:ext cx="12192024" cy="45643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67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M4-8/30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54" name="Grupo 53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55" name="Forma libre 54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6" name="Forma libre 55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57" name="Grupo 56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58" name="Forma libre 57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9" name="Forma libre 58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0" name="Forma libre 59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1" name="Rectángulo 60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2" name="Forma libre 61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3" name="Forma libre 62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7" name="Forma libre 66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8" name="Forma libre 67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69" name="Rectángulo redondeado 68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0" name="Forma libre 69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71" name="Forma libre 70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grpSp>
        <p:nvGrpSpPr>
          <p:cNvPr id="49" name="Grupo 48"/>
          <p:cNvGrpSpPr/>
          <p:nvPr/>
        </p:nvGrpSpPr>
        <p:grpSpPr>
          <a:xfrm>
            <a:off x="704343" y="446527"/>
            <a:ext cx="2715905" cy="5324070"/>
            <a:chOff x="8823277" y="599058"/>
            <a:chExt cx="2715905" cy="5324070"/>
          </a:xfrm>
        </p:grpSpPr>
        <p:grpSp>
          <p:nvGrpSpPr>
            <p:cNvPr id="50" name="Grupo 49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74" name="Grupo 73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76" name="Elipse 75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7" name="Forma libre 76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8" name="Forma libre 77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9" name="Elipse 78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80" name="Elipse 79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75" name="Forma libre 74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53" name="Forma libre 52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4" name="Forma libre 63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5" name="Forma libre 64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6" name="Forma libre 65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2" name="Forma libre 71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81" name="Rectángulo 80">
            <a:hlinkClick r:id="rId2" action="ppaction://hlinksldjump"/>
          </p:cNvPr>
          <p:cNvSpPr/>
          <p:nvPr/>
        </p:nvSpPr>
        <p:spPr>
          <a:xfrm>
            <a:off x="414423" y="317936"/>
            <a:ext cx="3172728" cy="5702255"/>
          </a:xfrm>
          <a:prstGeom prst="rect">
            <a:avLst/>
          </a:prstGeom>
          <a:solidFill>
            <a:schemeClr val="accent1">
              <a:alpha val="0"/>
            </a:schemeClr>
          </a:solidFill>
          <a:ln w="28575">
            <a:solidFill>
              <a:srgbClr val="FF000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/>
          <p:cNvSpPr/>
          <p:nvPr/>
        </p:nvSpPr>
        <p:spPr>
          <a:xfrm>
            <a:off x="4025681" y="95534"/>
            <a:ext cx="4307556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900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9" y="95534"/>
            <a:ext cx="959411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" name="Luna 1"/>
          <p:cNvSpPr/>
          <p:nvPr/>
        </p:nvSpPr>
        <p:spPr>
          <a:xfrm>
            <a:off x="3995118" y="1968066"/>
            <a:ext cx="873658" cy="1986844"/>
          </a:xfrm>
          <a:prstGeom prst="moon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17973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5305559" y="45719"/>
            <a:ext cx="15808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ángulo 14">
            <a:hlinkClick r:id="rId3" action="ppaction://hlinksldjump"/>
          </p:cNvPr>
          <p:cNvSpPr/>
          <p:nvPr/>
        </p:nvSpPr>
        <p:spPr>
          <a:xfrm>
            <a:off x="11176" y="2967334"/>
            <a:ext cx="2063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2122570" y="3246436"/>
            <a:ext cx="7946859" cy="365125"/>
          </a:xfrm>
        </p:spPr>
        <p:txBody>
          <a:bodyPr/>
          <a:lstStyle/>
          <a:p>
            <a:fld id="{EAB65E2E-0D8D-41A3-AFBF-F6F0142AE10F}" type="datetime9">
              <a:rPr lang="en-US" sz="6000" b="1" spc="5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8/5/2013 11:18:24 AM</a:t>
            </a:fld>
            <a:endParaRPr lang="en-US" sz="60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6" name="O 15"/>
          <p:cNvSpPr/>
          <p:nvPr/>
        </p:nvSpPr>
        <p:spPr>
          <a:xfrm>
            <a:off x="6886440" y="64449"/>
            <a:ext cx="1000765" cy="904600"/>
          </a:xfrm>
          <a:prstGeom prst="flowChartOr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/>
          <p:cNvSpPr/>
          <p:nvPr/>
        </p:nvSpPr>
        <p:spPr>
          <a:xfrm>
            <a:off x="0" y="6384308"/>
            <a:ext cx="40943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PNB Creada por MH1 2011</a:t>
            </a:r>
            <a:endParaRPr lang="es-ES" sz="2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1767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/>
          <p:cNvSpPr/>
          <p:nvPr/>
        </p:nvSpPr>
        <p:spPr>
          <a:xfrm>
            <a:off x="0" y="-1259"/>
            <a:ext cx="12192024" cy="229486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293601"/>
            <a:ext cx="12192024" cy="45643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67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M4-0/30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9" name="Grupo 48"/>
          <p:cNvGrpSpPr/>
          <p:nvPr/>
        </p:nvGrpSpPr>
        <p:grpSpPr>
          <a:xfrm>
            <a:off x="704343" y="446527"/>
            <a:ext cx="2715905" cy="5324070"/>
            <a:chOff x="8823277" y="599058"/>
            <a:chExt cx="2715905" cy="5324070"/>
          </a:xfrm>
        </p:grpSpPr>
        <p:grpSp>
          <p:nvGrpSpPr>
            <p:cNvPr id="50" name="Grupo 49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74" name="Grupo 73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76" name="Elipse 75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7" name="Forma libre 76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8" name="Forma libre 77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9" name="Elipse 78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80" name="Elipse 79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75" name="Forma libre 74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53" name="Forma libre 52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4" name="Forma libre 63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5" name="Forma libre 64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6" name="Forma libre 65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2" name="Forma libre 71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/>
          <p:cNvSpPr/>
          <p:nvPr/>
        </p:nvSpPr>
        <p:spPr>
          <a:xfrm>
            <a:off x="4025681" y="95534"/>
            <a:ext cx="4307556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900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9" y="95534"/>
            <a:ext cx="959411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82" name="Explosión 1 81"/>
          <p:cNvSpPr/>
          <p:nvPr/>
        </p:nvSpPr>
        <p:spPr>
          <a:xfrm>
            <a:off x="4588042" y="3220876"/>
            <a:ext cx="1717222" cy="1463419"/>
          </a:xfrm>
          <a:prstGeom prst="irregularSeal1">
            <a:avLst/>
          </a:prstGeom>
          <a:solidFill>
            <a:srgbClr val="FFC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83" name="Grupo 82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84" name="Forma libre 83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5" name="Forma libre 84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86" name="Grupo 85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87" name="Forma libre 86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8" name="Forma libre 87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9" name="Forma libre 88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0" name="Rectángulo 89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1" name="Forma libre 9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2" name="Forma libre 91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3" name="Forma libre 92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4" name="Forma libre 93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5" name="Rectángulo redondeado 94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6" name="Forma libre 9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7" name="Forma libre 96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98" name="Explosión 1 97"/>
          <p:cNvSpPr/>
          <p:nvPr/>
        </p:nvSpPr>
        <p:spPr>
          <a:xfrm rot="1067080">
            <a:off x="1038964" y="1783344"/>
            <a:ext cx="1717222" cy="1463419"/>
          </a:xfrm>
          <a:prstGeom prst="irregularSeal1">
            <a:avLst/>
          </a:prstGeom>
          <a:solidFill>
            <a:srgbClr val="C0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49674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98" grpId="0" animBg="1"/>
      <p:bldP spid="98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/>
          <p:cNvSpPr/>
          <p:nvPr/>
        </p:nvSpPr>
        <p:spPr>
          <a:xfrm>
            <a:off x="0" y="-1259"/>
            <a:ext cx="12192024" cy="229486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293601"/>
            <a:ext cx="12192024" cy="45643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67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M4-0/30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9" name="Grupo 48"/>
          <p:cNvGrpSpPr/>
          <p:nvPr/>
        </p:nvGrpSpPr>
        <p:grpSpPr>
          <a:xfrm>
            <a:off x="704343" y="446527"/>
            <a:ext cx="2715905" cy="5324070"/>
            <a:chOff x="8823277" y="599058"/>
            <a:chExt cx="2715905" cy="5324070"/>
          </a:xfrm>
        </p:grpSpPr>
        <p:grpSp>
          <p:nvGrpSpPr>
            <p:cNvPr id="50" name="Grupo 49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74" name="Grupo 73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76" name="Elipse 75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7" name="Forma libre 76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8" name="Forma libre 77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9" name="Elipse 78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80" name="Elipse 79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75" name="Forma libre 74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53" name="Forma libre 52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4" name="Forma libre 63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5" name="Forma libre 64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6" name="Forma libre 65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2" name="Forma libre 71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/>
          <p:cNvSpPr/>
          <p:nvPr/>
        </p:nvSpPr>
        <p:spPr>
          <a:xfrm>
            <a:off x="4025681" y="95534"/>
            <a:ext cx="4307556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900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9" y="95534"/>
            <a:ext cx="959411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83" name="Grupo 82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84" name="Forma libre 83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5" name="Forma libre 84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86" name="Grupo 85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87" name="Forma libre 86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8" name="Forma libre 87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9" name="Forma libre 88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0" name="Rectángulo 89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1" name="Forma libre 9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2" name="Forma libre 91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3" name="Forma libre 92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4" name="Forma libre 93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5" name="Rectángulo redondeado 94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6" name="Forma libre 9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7" name="Forma libre 96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2" name="Rectángulo 1"/>
          <p:cNvSpPr/>
          <p:nvPr/>
        </p:nvSpPr>
        <p:spPr>
          <a:xfrm>
            <a:off x="4540849" y="2325261"/>
            <a:ext cx="33570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0"/>
                <a:solidFill>
                  <a:schemeClr val="bg1"/>
                </a:solidFill>
                <a:latin typeface="Agency FB" panose="020B0503020202020204" pitchFamily="34" charset="0"/>
              </a:rPr>
              <a:t>RECARGANDO</a:t>
            </a:r>
            <a:endParaRPr lang="es-ES" sz="5400" b="1" cap="none" spc="0" dirty="0">
              <a:ln w="0"/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663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/>
          <p:cNvSpPr/>
          <p:nvPr/>
        </p:nvSpPr>
        <p:spPr>
          <a:xfrm>
            <a:off x="0" y="-1259"/>
            <a:ext cx="12192024" cy="229486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293601"/>
            <a:ext cx="12192024" cy="45643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67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M4-30/30 [60]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83" name="Grupo 82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84" name="Forma libre 83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5" name="Forma libre 84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86" name="Grupo 85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87" name="Forma libre 86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8" name="Forma libre 87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9" name="Forma libre 88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0" name="Rectángulo 89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1" name="Forma libre 9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2" name="Forma libre 91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3" name="Forma libre 92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4" name="Forma libre 93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5" name="Rectángulo redondeado 94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6" name="Forma libre 9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7" name="Forma libre 96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grpSp>
        <p:nvGrpSpPr>
          <p:cNvPr id="54" name="Grupo 53"/>
          <p:cNvGrpSpPr/>
          <p:nvPr/>
        </p:nvGrpSpPr>
        <p:grpSpPr>
          <a:xfrm>
            <a:off x="704343" y="446527"/>
            <a:ext cx="2715905" cy="5324070"/>
            <a:chOff x="8823277" y="599058"/>
            <a:chExt cx="2715905" cy="5324070"/>
          </a:xfrm>
        </p:grpSpPr>
        <p:grpSp>
          <p:nvGrpSpPr>
            <p:cNvPr id="55" name="Grupo 54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61" name="Grupo 60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63" name="Elipse 62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7" name="Forma libre 66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8" name="Forma libre 67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69" name="Elipse 68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0" name="Elipse 69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62" name="Forma libre 61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56" name="Forma libre 55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7" name="Forma libre 56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8" name="Forma libre 57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9" name="Forma libre 58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0" name="Forma libre 59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71" name="Rectángulo 70">
            <a:hlinkClick r:id="rId2" action="ppaction://hlinksldjump"/>
          </p:cNvPr>
          <p:cNvSpPr/>
          <p:nvPr/>
        </p:nvSpPr>
        <p:spPr>
          <a:xfrm>
            <a:off x="414423" y="317936"/>
            <a:ext cx="3172728" cy="5702255"/>
          </a:xfrm>
          <a:prstGeom prst="rect">
            <a:avLst/>
          </a:prstGeom>
          <a:solidFill>
            <a:schemeClr val="accent1">
              <a:alpha val="0"/>
            </a:schemeClr>
          </a:solidFill>
          <a:ln w="28575">
            <a:solidFill>
              <a:srgbClr val="FF000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/>
          <p:cNvSpPr/>
          <p:nvPr/>
        </p:nvSpPr>
        <p:spPr>
          <a:xfrm>
            <a:off x="4025681" y="95534"/>
            <a:ext cx="4307556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900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9" y="95534"/>
            <a:ext cx="959411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315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/>
          <p:cNvSpPr/>
          <p:nvPr/>
        </p:nvSpPr>
        <p:spPr>
          <a:xfrm>
            <a:off x="0" y="-1259"/>
            <a:ext cx="12192024" cy="229486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293601"/>
            <a:ext cx="12192024" cy="45643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67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M4-23/30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9" name="Grupo 48"/>
          <p:cNvGrpSpPr/>
          <p:nvPr/>
        </p:nvGrpSpPr>
        <p:grpSpPr>
          <a:xfrm>
            <a:off x="704343" y="446527"/>
            <a:ext cx="2715905" cy="5324070"/>
            <a:chOff x="8823277" y="599058"/>
            <a:chExt cx="2715905" cy="5324070"/>
          </a:xfrm>
        </p:grpSpPr>
        <p:grpSp>
          <p:nvGrpSpPr>
            <p:cNvPr id="50" name="Grupo 49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74" name="Grupo 73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76" name="Elipse 75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7" name="Forma libre 76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8" name="Forma libre 77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9" name="Elipse 78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80" name="Elipse 79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75" name="Forma libre 74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53" name="Forma libre 52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4" name="Forma libre 63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5" name="Forma libre 64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6" name="Forma libre 65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2" name="Forma libre 71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/>
          <p:cNvSpPr/>
          <p:nvPr/>
        </p:nvSpPr>
        <p:spPr>
          <a:xfrm>
            <a:off x="4025681" y="95534"/>
            <a:ext cx="4307556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900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3066269" y="95534"/>
            <a:ext cx="959411" cy="2866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82" name="Explosión 1 81"/>
          <p:cNvSpPr/>
          <p:nvPr/>
        </p:nvSpPr>
        <p:spPr>
          <a:xfrm>
            <a:off x="4588042" y="3220876"/>
            <a:ext cx="1717222" cy="1463419"/>
          </a:xfrm>
          <a:prstGeom prst="irregularSeal1">
            <a:avLst/>
          </a:prstGeom>
          <a:solidFill>
            <a:srgbClr val="FFC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83" name="Grupo 82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84" name="Forma libre 83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5" name="Forma libre 84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86" name="Grupo 85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87" name="Forma libre 86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8" name="Forma libre 87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9" name="Forma libre 88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0" name="Rectángulo 89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1" name="Forma libre 9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2" name="Forma libre 91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3" name="Forma libre 92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4" name="Forma libre 93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5" name="Rectángulo redondeado 94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6" name="Forma libre 9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7" name="Forma libre 96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98" name="Explosión 1 97"/>
          <p:cNvSpPr/>
          <p:nvPr/>
        </p:nvSpPr>
        <p:spPr>
          <a:xfrm rot="1067080">
            <a:off x="1038964" y="1783344"/>
            <a:ext cx="1717222" cy="1463419"/>
          </a:xfrm>
          <a:prstGeom prst="irregularSeal1">
            <a:avLst/>
          </a:prstGeom>
          <a:solidFill>
            <a:srgbClr val="C0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5" name="Rectángulo 54"/>
          <p:cNvSpPr/>
          <p:nvPr/>
        </p:nvSpPr>
        <p:spPr>
          <a:xfrm>
            <a:off x="5110754" y="513679"/>
            <a:ext cx="13227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FFFF66"/>
                </a:solidFill>
                <a:latin typeface="Agency FB" panose="020B0503020202020204" pitchFamily="34" charset="0"/>
              </a:rPr>
              <a:t>+100</a:t>
            </a:r>
            <a:endParaRPr lang="es-ES" sz="5400" b="1" dirty="0">
              <a:ln w="28575">
                <a:solidFill>
                  <a:schemeClr val="bg1"/>
                </a:solidFill>
                <a:prstDash val="solid"/>
              </a:ln>
              <a:solidFill>
                <a:srgbClr val="FFFF66"/>
              </a:solidFill>
              <a:latin typeface="Agency FB" panose="020B0503020202020204" pitchFamily="34" charset="0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-16820" y="63690"/>
            <a:ext cx="3738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DARKWOLF-KILLER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451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98" grpId="0" animBg="1"/>
      <p:bldP spid="98" grpId="1" animBg="1"/>
      <p:bldP spid="55" grpId="0"/>
      <p:bldP spid="56" grpId="0"/>
      <p:bldP spid="56" grpId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/>
          <p:cNvSpPr/>
          <p:nvPr/>
        </p:nvSpPr>
        <p:spPr>
          <a:xfrm>
            <a:off x="0" y="-1259"/>
            <a:ext cx="12192024" cy="229486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293601"/>
            <a:ext cx="12192024" cy="45643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9" name="Grupo 38"/>
          <p:cNvGrpSpPr/>
          <p:nvPr/>
        </p:nvGrpSpPr>
        <p:grpSpPr>
          <a:xfrm flipH="1">
            <a:off x="10795024" y="5664200"/>
            <a:ext cx="1574800" cy="812800"/>
            <a:chOff x="-177800" y="5664200"/>
            <a:chExt cx="1574800" cy="812800"/>
          </a:xfrm>
          <a:solidFill>
            <a:schemeClr val="bg1">
              <a:lumMod val="85000"/>
              <a:lumOff val="15000"/>
              <a:alpha val="80000"/>
            </a:schemeClr>
          </a:solidFill>
        </p:grpSpPr>
        <p:sp>
          <p:nvSpPr>
            <p:cNvPr id="8" name="Rectángulo 7"/>
            <p:cNvSpPr/>
            <p:nvPr/>
          </p:nvSpPr>
          <p:spPr>
            <a:xfrm>
              <a:off x="-177800" y="5664200"/>
              <a:ext cx="1574800" cy="800100"/>
            </a:xfrm>
            <a:prstGeom prst="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32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67</a:t>
              </a:r>
              <a:endParaRPr lang="es-MX" sz="32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9" name="Más 8"/>
            <p:cNvSpPr/>
            <p:nvPr/>
          </p:nvSpPr>
          <p:spPr>
            <a:xfrm>
              <a:off x="0" y="5664200"/>
              <a:ext cx="850900" cy="812800"/>
            </a:xfrm>
            <a:prstGeom prst="mathPlus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10223500" y="4363496"/>
            <a:ext cx="2514600" cy="121920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M4-23/30 [90]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10395992" y="4818727"/>
            <a:ext cx="1356816" cy="636313"/>
            <a:chOff x="5882184" y="1132556"/>
            <a:chExt cx="2729553" cy="1041770"/>
          </a:xfrm>
        </p:grpSpPr>
        <p:sp>
          <p:nvSpPr>
            <p:cNvPr id="12" name="Rectángulo redondeado 11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3" name="Forma libre 12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4" name="Rectángulo 33"/>
          <p:cNvSpPr/>
          <p:nvPr/>
        </p:nvSpPr>
        <p:spPr>
          <a:xfrm>
            <a:off x="10578104" y="3220876"/>
            <a:ext cx="2514600" cy="1047370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FRAG</a:t>
            </a: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5" name="Grupo 34"/>
          <p:cNvGrpSpPr/>
          <p:nvPr/>
        </p:nvGrpSpPr>
        <p:grpSpPr>
          <a:xfrm>
            <a:off x="10699125" y="3660255"/>
            <a:ext cx="456551" cy="489489"/>
            <a:chOff x="6003546" y="3548063"/>
            <a:chExt cx="456551" cy="489489"/>
          </a:xfrm>
        </p:grpSpPr>
        <p:sp>
          <p:nvSpPr>
            <p:cNvPr id="36" name="Elipse 35"/>
            <p:cNvSpPr/>
            <p:nvPr/>
          </p:nvSpPr>
          <p:spPr>
            <a:xfrm>
              <a:off x="6003546" y="3618963"/>
              <a:ext cx="438197" cy="41858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Forma libre 36"/>
            <p:cNvSpPr/>
            <p:nvPr/>
          </p:nvSpPr>
          <p:spPr>
            <a:xfrm>
              <a:off x="6141244" y="3607594"/>
              <a:ext cx="164306" cy="169069"/>
            </a:xfrm>
            <a:custGeom>
              <a:avLst/>
              <a:gdLst>
                <a:gd name="connsiteX0" fmla="*/ 0 w 164306"/>
                <a:gd name="connsiteY0" fmla="*/ 23812 h 169069"/>
                <a:gd name="connsiteX1" fmla="*/ 83344 w 164306"/>
                <a:gd name="connsiteY1" fmla="*/ 0 h 169069"/>
                <a:gd name="connsiteX2" fmla="*/ 164306 w 164306"/>
                <a:gd name="connsiteY2" fmla="*/ 26194 h 169069"/>
                <a:gd name="connsiteX3" fmla="*/ 164306 w 164306"/>
                <a:gd name="connsiteY3" fmla="*/ 169069 h 169069"/>
                <a:gd name="connsiteX4" fmla="*/ 7144 w 164306"/>
                <a:gd name="connsiteY4" fmla="*/ 169069 h 169069"/>
                <a:gd name="connsiteX5" fmla="*/ 0 w 164306"/>
                <a:gd name="connsiteY5" fmla="*/ 23812 h 16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06" h="169069">
                  <a:moveTo>
                    <a:pt x="0" y="23812"/>
                  </a:moveTo>
                  <a:lnTo>
                    <a:pt x="83344" y="0"/>
                  </a:lnTo>
                  <a:lnTo>
                    <a:pt x="164306" y="26194"/>
                  </a:lnTo>
                  <a:lnTo>
                    <a:pt x="164306" y="169069"/>
                  </a:lnTo>
                  <a:lnTo>
                    <a:pt x="7144" y="169069"/>
                  </a:lnTo>
                  <a:lnTo>
                    <a:pt x="0" y="23812"/>
                  </a:lnTo>
                  <a:close/>
                </a:path>
              </a:pathLst>
            </a:custGeom>
            <a:solidFill>
              <a:schemeClr val="bg1">
                <a:lumMod val="75000"/>
                <a:lumOff val="2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Elipse 37"/>
            <p:cNvSpPr/>
            <p:nvPr/>
          </p:nvSpPr>
          <p:spPr>
            <a:xfrm>
              <a:off x="6222644" y="3548063"/>
              <a:ext cx="237453" cy="1651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41" name="Rectángulo 40"/>
          <p:cNvSpPr/>
          <p:nvPr/>
        </p:nvSpPr>
        <p:spPr>
          <a:xfrm>
            <a:off x="-682388" y="5133178"/>
            <a:ext cx="2538484" cy="1331122"/>
          </a:xfrm>
          <a:prstGeom prst="rect">
            <a:avLst/>
          </a:prstGeom>
          <a:solidFill>
            <a:schemeClr val="bg1">
              <a:lumMod val="85000"/>
              <a:lumOff val="15000"/>
              <a:alpha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Flecha arriba 41"/>
          <p:cNvSpPr/>
          <p:nvPr/>
        </p:nvSpPr>
        <p:spPr>
          <a:xfrm>
            <a:off x="595952" y="5165488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Flecha arriba 44"/>
          <p:cNvSpPr/>
          <p:nvPr/>
        </p:nvSpPr>
        <p:spPr>
          <a:xfrm rot="16200000">
            <a:off x="5004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Flecha arriba 45"/>
          <p:cNvSpPr/>
          <p:nvPr/>
        </p:nvSpPr>
        <p:spPr>
          <a:xfrm rot="5400000" flipH="1">
            <a:off x="1158921" y="5592834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Flecha arriba 46"/>
          <p:cNvSpPr/>
          <p:nvPr/>
        </p:nvSpPr>
        <p:spPr>
          <a:xfrm flipV="1">
            <a:off x="585242" y="5919053"/>
            <a:ext cx="573206" cy="524112"/>
          </a:xfrm>
          <a:prstGeom prst="upArrow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Rectángulo 50"/>
          <p:cNvSpPr/>
          <p:nvPr/>
        </p:nvSpPr>
        <p:spPr>
          <a:xfrm>
            <a:off x="3066269" y="95534"/>
            <a:ext cx="5266968" cy="2866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1000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5259834" y="3878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GANANDO</a:t>
            </a:r>
            <a:endParaRPr lang="es-MX" sz="20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83" name="Grupo 82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84" name="Forma libre 83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5" name="Forma libre 84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86" name="Grupo 85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87" name="Forma libre 86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8" name="Forma libre 87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9" name="Forma libre 88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0" name="Rectángulo 89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1" name="Forma libre 9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2" name="Forma libre 91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3" name="Forma libre 92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4" name="Forma libre 93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5" name="Rectángulo redondeado 94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6" name="Forma libre 9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7" name="Forma libre 96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2" name="Rectángulo 1"/>
          <p:cNvSpPr/>
          <p:nvPr/>
        </p:nvSpPr>
        <p:spPr>
          <a:xfrm>
            <a:off x="3759388" y="1167914"/>
            <a:ext cx="469551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60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PARTIDA GANADA</a:t>
            </a:r>
            <a:endParaRPr lang="es-ES" sz="6000" b="1" cap="none" spc="0" dirty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135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/>
          <p:cNvSpPr/>
          <p:nvPr/>
        </p:nvSpPr>
        <p:spPr>
          <a:xfrm>
            <a:off x="0" y="-1259"/>
            <a:ext cx="12192024" cy="229486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0" y="2293601"/>
            <a:ext cx="12192024" cy="45643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49" name="Grupo 48"/>
          <p:cNvGrpSpPr/>
          <p:nvPr/>
        </p:nvGrpSpPr>
        <p:grpSpPr>
          <a:xfrm>
            <a:off x="704343" y="446527"/>
            <a:ext cx="2715905" cy="5324070"/>
            <a:chOff x="8823277" y="599058"/>
            <a:chExt cx="2715905" cy="5324070"/>
          </a:xfrm>
        </p:grpSpPr>
        <p:grpSp>
          <p:nvGrpSpPr>
            <p:cNvPr id="50" name="Grupo 49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74" name="Grupo 73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76" name="Elipse 75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7" name="Forma libre 76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8" name="Forma libre 77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79" name="Elipse 78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80" name="Elipse 79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75" name="Forma libre 74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53" name="Forma libre 52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4" name="Forma libre 63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5" name="Forma libre 64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6" name="Forma libre 65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2" name="Forma libre 71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82" name="Explosión 1 81"/>
          <p:cNvSpPr/>
          <p:nvPr/>
        </p:nvSpPr>
        <p:spPr>
          <a:xfrm>
            <a:off x="4588042" y="3220876"/>
            <a:ext cx="1717222" cy="1463419"/>
          </a:xfrm>
          <a:prstGeom prst="irregularSeal1">
            <a:avLst/>
          </a:prstGeom>
          <a:solidFill>
            <a:srgbClr val="FFC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83" name="Grupo 82"/>
          <p:cNvGrpSpPr/>
          <p:nvPr/>
        </p:nvGrpSpPr>
        <p:grpSpPr>
          <a:xfrm>
            <a:off x="2911762" y="3212013"/>
            <a:ext cx="7028596" cy="4067031"/>
            <a:chOff x="2879678" y="3179929"/>
            <a:chExt cx="7028596" cy="4067031"/>
          </a:xfrm>
        </p:grpSpPr>
        <p:sp>
          <p:nvSpPr>
            <p:cNvPr id="84" name="Forma libre 83"/>
            <p:cNvSpPr/>
            <p:nvPr/>
          </p:nvSpPr>
          <p:spPr>
            <a:xfrm>
              <a:off x="7670041" y="5016767"/>
              <a:ext cx="2238233" cy="2230193"/>
            </a:xfrm>
            <a:custGeom>
              <a:avLst/>
              <a:gdLst>
                <a:gd name="connsiteX0" fmla="*/ 0 w 1733266"/>
                <a:gd name="connsiteY0" fmla="*/ 0 h 1992573"/>
                <a:gd name="connsiteX1" fmla="*/ 1637731 w 1733266"/>
                <a:gd name="connsiteY1" fmla="*/ 40943 h 1992573"/>
                <a:gd name="connsiteX2" fmla="*/ 1733266 w 1733266"/>
                <a:gd name="connsiteY2" fmla="*/ 1992573 h 1992573"/>
                <a:gd name="connsiteX0" fmla="*/ 0 w 1786986"/>
                <a:gd name="connsiteY0" fmla="*/ 114685 h 2107258"/>
                <a:gd name="connsiteX1" fmla="*/ 1637731 w 1786986"/>
                <a:gd name="connsiteY1" fmla="*/ 155628 h 2107258"/>
                <a:gd name="connsiteX2" fmla="*/ 1733266 w 1786986"/>
                <a:gd name="connsiteY2" fmla="*/ 2107258 h 2107258"/>
                <a:gd name="connsiteX0" fmla="*/ 0 w 2328530"/>
                <a:gd name="connsiteY0" fmla="*/ 5608 h 2230193"/>
                <a:gd name="connsiteX1" fmla="*/ 2142698 w 2328530"/>
                <a:gd name="connsiteY1" fmla="*/ 278563 h 2230193"/>
                <a:gd name="connsiteX2" fmla="*/ 2238233 w 2328530"/>
                <a:gd name="connsiteY2" fmla="*/ 2230193 h 2230193"/>
                <a:gd name="connsiteX0" fmla="*/ 0 w 2238233"/>
                <a:gd name="connsiteY0" fmla="*/ 5608 h 2230193"/>
                <a:gd name="connsiteX1" fmla="*/ 1897038 w 2238233"/>
                <a:gd name="connsiteY1" fmla="*/ 278563 h 2230193"/>
                <a:gd name="connsiteX2" fmla="*/ 2238233 w 2238233"/>
                <a:gd name="connsiteY2" fmla="*/ 2230193 h 223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233" h="2230193">
                  <a:moveTo>
                    <a:pt x="0" y="5608"/>
                  </a:moveTo>
                  <a:cubicBezTo>
                    <a:pt x="545910" y="19256"/>
                    <a:pt x="1523999" y="-92201"/>
                    <a:pt x="1897038" y="278563"/>
                  </a:cubicBezTo>
                  <a:cubicBezTo>
                    <a:pt x="2270077" y="649327"/>
                    <a:pt x="2206388" y="1579650"/>
                    <a:pt x="2238233" y="2230193"/>
                  </a:cubicBez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5" name="Forma libre 84"/>
            <p:cNvSpPr/>
            <p:nvPr/>
          </p:nvSpPr>
          <p:spPr>
            <a:xfrm>
              <a:off x="2879678" y="4954138"/>
              <a:ext cx="3016155" cy="2156346"/>
            </a:xfrm>
            <a:custGeom>
              <a:avLst/>
              <a:gdLst>
                <a:gd name="connsiteX0" fmla="*/ 0 w 3166281"/>
                <a:gd name="connsiteY0" fmla="*/ 1842447 h 1842447"/>
                <a:gd name="connsiteX1" fmla="*/ 3166281 w 3166281"/>
                <a:gd name="connsiteY1" fmla="*/ 0 h 1842447"/>
                <a:gd name="connsiteX0" fmla="*/ 0 w 2906973"/>
                <a:gd name="connsiteY0" fmla="*/ 1883390 h 1883390"/>
                <a:gd name="connsiteX1" fmla="*/ 2906973 w 2906973"/>
                <a:gd name="connsiteY1" fmla="*/ 0 h 1883390"/>
                <a:gd name="connsiteX0" fmla="*/ 0 w 3016155"/>
                <a:gd name="connsiteY0" fmla="*/ 2156346 h 2156346"/>
                <a:gd name="connsiteX1" fmla="*/ 3016155 w 3016155"/>
                <a:gd name="connsiteY1" fmla="*/ 0 h 215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6155" h="2156346">
                  <a:moveTo>
                    <a:pt x="0" y="2156346"/>
                  </a:moveTo>
                  <a:lnTo>
                    <a:pt x="3016155" y="0"/>
                  </a:lnTo>
                </a:path>
              </a:pathLst>
            </a:custGeom>
            <a:noFill/>
            <a:ln w="190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grpSp>
          <p:nvGrpSpPr>
            <p:cNvPr id="86" name="Grupo 85"/>
            <p:cNvGrpSpPr/>
            <p:nvPr/>
          </p:nvGrpSpPr>
          <p:grpSpPr>
            <a:xfrm>
              <a:off x="5381219" y="3179929"/>
              <a:ext cx="4213157" cy="3985146"/>
              <a:chOff x="5381219" y="3179929"/>
              <a:chExt cx="4213157" cy="3985146"/>
            </a:xfrm>
          </p:grpSpPr>
          <p:sp>
            <p:nvSpPr>
              <p:cNvPr id="87" name="Forma libre 86"/>
              <p:cNvSpPr/>
              <p:nvPr/>
            </p:nvSpPr>
            <p:spPr>
              <a:xfrm>
                <a:off x="6045958" y="4326340"/>
                <a:ext cx="3261815" cy="2784144"/>
              </a:xfrm>
              <a:custGeom>
                <a:avLst/>
                <a:gdLst>
                  <a:gd name="connsiteX0" fmla="*/ 232012 w 3275463"/>
                  <a:gd name="connsiteY0" fmla="*/ 232012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19" fmla="*/ 232012 w 3275463"/>
                  <a:gd name="connsiteY19" fmla="*/ 232012 h 2784144"/>
                  <a:gd name="connsiteX0" fmla="*/ 0 w 3275463"/>
                  <a:gd name="connsiteY0" fmla="*/ 423081 h 2784144"/>
                  <a:gd name="connsiteX1" fmla="*/ 109183 w 3275463"/>
                  <a:gd name="connsiteY1" fmla="*/ 368490 h 2784144"/>
                  <a:gd name="connsiteX2" fmla="*/ 40944 w 3275463"/>
                  <a:gd name="connsiteY2" fmla="*/ 614150 h 2784144"/>
                  <a:gd name="connsiteX3" fmla="*/ 68239 w 3275463"/>
                  <a:gd name="connsiteY3" fmla="*/ 818866 h 2784144"/>
                  <a:gd name="connsiteX4" fmla="*/ 54591 w 3275463"/>
                  <a:gd name="connsiteY4" fmla="*/ 1146412 h 2784144"/>
                  <a:gd name="connsiteX5" fmla="*/ 13648 w 3275463"/>
                  <a:gd name="connsiteY5" fmla="*/ 2197290 h 2784144"/>
                  <a:gd name="connsiteX6" fmla="*/ 163774 w 3275463"/>
                  <a:gd name="connsiteY6" fmla="*/ 2647666 h 2784144"/>
                  <a:gd name="connsiteX7" fmla="*/ 1105469 w 3275463"/>
                  <a:gd name="connsiteY7" fmla="*/ 2784144 h 2784144"/>
                  <a:gd name="connsiteX8" fmla="*/ 1665027 w 3275463"/>
                  <a:gd name="connsiteY8" fmla="*/ 2593075 h 2784144"/>
                  <a:gd name="connsiteX9" fmla="*/ 2156347 w 3275463"/>
                  <a:gd name="connsiteY9" fmla="*/ 2265529 h 2784144"/>
                  <a:gd name="connsiteX10" fmla="*/ 3016156 w 3275463"/>
                  <a:gd name="connsiteY10" fmla="*/ 2156347 h 2784144"/>
                  <a:gd name="connsiteX11" fmla="*/ 3275463 w 3275463"/>
                  <a:gd name="connsiteY11" fmla="*/ 2142699 h 2784144"/>
                  <a:gd name="connsiteX12" fmla="*/ 2920621 w 3275463"/>
                  <a:gd name="connsiteY12" fmla="*/ 1787857 h 2784144"/>
                  <a:gd name="connsiteX13" fmla="*/ 2511189 w 3275463"/>
                  <a:gd name="connsiteY13" fmla="*/ 1815153 h 2784144"/>
                  <a:gd name="connsiteX14" fmla="*/ 1856096 w 3275463"/>
                  <a:gd name="connsiteY14" fmla="*/ 1815153 h 2784144"/>
                  <a:gd name="connsiteX15" fmla="*/ 1897039 w 3275463"/>
                  <a:gd name="connsiteY15" fmla="*/ 1419367 h 2784144"/>
                  <a:gd name="connsiteX16" fmla="*/ 1501254 w 3275463"/>
                  <a:gd name="connsiteY16" fmla="*/ 859809 h 2784144"/>
                  <a:gd name="connsiteX17" fmla="*/ 272956 w 3275463"/>
                  <a:gd name="connsiteY17" fmla="*/ 0 h 2784144"/>
                  <a:gd name="connsiteX18" fmla="*/ 0 w 3275463"/>
                  <a:gd name="connsiteY18" fmla="*/ 423081 h 2784144"/>
                  <a:gd name="connsiteX0" fmla="*/ 259308 w 3261815"/>
                  <a:gd name="connsiteY0" fmla="*/ 0 h 2784144"/>
                  <a:gd name="connsiteX1" fmla="*/ 95535 w 3261815"/>
                  <a:gd name="connsiteY1" fmla="*/ 368490 h 2784144"/>
                  <a:gd name="connsiteX2" fmla="*/ 27296 w 3261815"/>
                  <a:gd name="connsiteY2" fmla="*/ 614150 h 2784144"/>
                  <a:gd name="connsiteX3" fmla="*/ 54591 w 3261815"/>
                  <a:gd name="connsiteY3" fmla="*/ 818866 h 2784144"/>
                  <a:gd name="connsiteX4" fmla="*/ 40943 w 3261815"/>
                  <a:gd name="connsiteY4" fmla="*/ 1146412 h 2784144"/>
                  <a:gd name="connsiteX5" fmla="*/ 0 w 3261815"/>
                  <a:gd name="connsiteY5" fmla="*/ 2197290 h 2784144"/>
                  <a:gd name="connsiteX6" fmla="*/ 150126 w 3261815"/>
                  <a:gd name="connsiteY6" fmla="*/ 2647666 h 2784144"/>
                  <a:gd name="connsiteX7" fmla="*/ 1091821 w 3261815"/>
                  <a:gd name="connsiteY7" fmla="*/ 2784144 h 2784144"/>
                  <a:gd name="connsiteX8" fmla="*/ 1651379 w 3261815"/>
                  <a:gd name="connsiteY8" fmla="*/ 2593075 h 2784144"/>
                  <a:gd name="connsiteX9" fmla="*/ 2142699 w 3261815"/>
                  <a:gd name="connsiteY9" fmla="*/ 2265529 h 2784144"/>
                  <a:gd name="connsiteX10" fmla="*/ 3002508 w 3261815"/>
                  <a:gd name="connsiteY10" fmla="*/ 2156347 h 2784144"/>
                  <a:gd name="connsiteX11" fmla="*/ 3261815 w 3261815"/>
                  <a:gd name="connsiteY11" fmla="*/ 2142699 h 2784144"/>
                  <a:gd name="connsiteX12" fmla="*/ 2906973 w 3261815"/>
                  <a:gd name="connsiteY12" fmla="*/ 1787857 h 2784144"/>
                  <a:gd name="connsiteX13" fmla="*/ 2497541 w 3261815"/>
                  <a:gd name="connsiteY13" fmla="*/ 1815153 h 2784144"/>
                  <a:gd name="connsiteX14" fmla="*/ 1842448 w 3261815"/>
                  <a:gd name="connsiteY14" fmla="*/ 1815153 h 2784144"/>
                  <a:gd name="connsiteX15" fmla="*/ 1883391 w 3261815"/>
                  <a:gd name="connsiteY15" fmla="*/ 1419367 h 2784144"/>
                  <a:gd name="connsiteX16" fmla="*/ 1487606 w 3261815"/>
                  <a:gd name="connsiteY16" fmla="*/ 859809 h 2784144"/>
                  <a:gd name="connsiteX17" fmla="*/ 259308 w 3261815"/>
                  <a:gd name="connsiteY17" fmla="*/ 0 h 2784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61815" h="2784144">
                    <a:moveTo>
                      <a:pt x="259308" y="0"/>
                    </a:moveTo>
                    <a:lnTo>
                      <a:pt x="95535" y="368490"/>
                    </a:lnTo>
                    <a:lnTo>
                      <a:pt x="27296" y="614150"/>
                    </a:lnTo>
                    <a:lnTo>
                      <a:pt x="54591" y="818866"/>
                    </a:lnTo>
                    <a:lnTo>
                      <a:pt x="40943" y="1146412"/>
                    </a:lnTo>
                    <a:lnTo>
                      <a:pt x="0" y="2197290"/>
                    </a:lnTo>
                    <a:lnTo>
                      <a:pt x="150126" y="2647666"/>
                    </a:lnTo>
                    <a:lnTo>
                      <a:pt x="1091821" y="2784144"/>
                    </a:lnTo>
                    <a:lnTo>
                      <a:pt x="1651379" y="2593075"/>
                    </a:lnTo>
                    <a:lnTo>
                      <a:pt x="2142699" y="2265529"/>
                    </a:lnTo>
                    <a:lnTo>
                      <a:pt x="3002508" y="2156347"/>
                    </a:lnTo>
                    <a:lnTo>
                      <a:pt x="3261815" y="2142699"/>
                    </a:lnTo>
                    <a:lnTo>
                      <a:pt x="2906973" y="1787857"/>
                    </a:lnTo>
                    <a:lnTo>
                      <a:pt x="2497541" y="1815153"/>
                    </a:lnTo>
                    <a:lnTo>
                      <a:pt x="1842448" y="1815153"/>
                    </a:lnTo>
                    <a:lnTo>
                      <a:pt x="1883391" y="1419367"/>
                    </a:lnTo>
                    <a:lnTo>
                      <a:pt x="1487606" y="859809"/>
                    </a:lnTo>
                    <a:lnTo>
                      <a:pt x="25930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8" name="Forma libre 87"/>
              <p:cNvSpPr/>
              <p:nvPr/>
            </p:nvSpPr>
            <p:spPr>
              <a:xfrm>
                <a:off x="7274257" y="4394579"/>
                <a:ext cx="736979" cy="1460311"/>
              </a:xfrm>
              <a:custGeom>
                <a:avLst/>
                <a:gdLst>
                  <a:gd name="connsiteX0" fmla="*/ 0 w 736979"/>
                  <a:gd name="connsiteY0" fmla="*/ 0 h 1460311"/>
                  <a:gd name="connsiteX1" fmla="*/ 736979 w 736979"/>
                  <a:gd name="connsiteY1" fmla="*/ 163773 h 1460311"/>
                  <a:gd name="connsiteX2" fmla="*/ 736979 w 736979"/>
                  <a:gd name="connsiteY2" fmla="*/ 1460311 h 1460311"/>
                  <a:gd name="connsiteX3" fmla="*/ 163773 w 736979"/>
                  <a:gd name="connsiteY3" fmla="*/ 1064525 h 1460311"/>
                  <a:gd name="connsiteX4" fmla="*/ 0 w 736979"/>
                  <a:gd name="connsiteY4" fmla="*/ 0 h 1460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6979" h="1460311">
                    <a:moveTo>
                      <a:pt x="0" y="0"/>
                    </a:moveTo>
                    <a:lnTo>
                      <a:pt x="736979" y="163773"/>
                    </a:lnTo>
                    <a:lnTo>
                      <a:pt x="736979" y="1460311"/>
                    </a:lnTo>
                    <a:lnTo>
                      <a:pt x="163773" y="1064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9" name="Forma libre 88"/>
              <p:cNvSpPr/>
              <p:nvPr/>
            </p:nvSpPr>
            <p:spPr>
              <a:xfrm>
                <a:off x="7806519" y="4517409"/>
                <a:ext cx="941696" cy="1037230"/>
              </a:xfrm>
              <a:custGeom>
                <a:avLst/>
                <a:gdLst>
                  <a:gd name="connsiteX0" fmla="*/ 68239 w 941696"/>
                  <a:gd name="connsiteY0" fmla="*/ 832513 h 1037230"/>
                  <a:gd name="connsiteX1" fmla="*/ 0 w 941696"/>
                  <a:gd name="connsiteY1" fmla="*/ 0 h 1037230"/>
                  <a:gd name="connsiteX2" fmla="*/ 832514 w 941696"/>
                  <a:gd name="connsiteY2" fmla="*/ 13648 h 1037230"/>
                  <a:gd name="connsiteX3" fmla="*/ 941696 w 941696"/>
                  <a:gd name="connsiteY3" fmla="*/ 1037230 h 1037230"/>
                  <a:gd name="connsiteX4" fmla="*/ 40944 w 941696"/>
                  <a:gd name="connsiteY4" fmla="*/ 1037230 h 1037230"/>
                  <a:gd name="connsiteX5" fmla="*/ 68239 w 941696"/>
                  <a:gd name="connsiteY5" fmla="*/ 832513 h 10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1696" h="1037230">
                    <a:moveTo>
                      <a:pt x="68239" y="832513"/>
                    </a:moveTo>
                    <a:lnTo>
                      <a:pt x="0" y="0"/>
                    </a:lnTo>
                    <a:lnTo>
                      <a:pt x="832514" y="13648"/>
                    </a:lnTo>
                    <a:lnTo>
                      <a:pt x="941696" y="1037230"/>
                    </a:lnTo>
                    <a:lnTo>
                      <a:pt x="40944" y="1037230"/>
                    </a:lnTo>
                    <a:lnTo>
                      <a:pt x="68239" y="83251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0" name="Rectángulo 89"/>
              <p:cNvSpPr/>
              <p:nvPr/>
            </p:nvSpPr>
            <p:spPr>
              <a:xfrm>
                <a:off x="7200900" y="5336275"/>
                <a:ext cx="2366181" cy="945486"/>
              </a:xfrm>
              <a:prstGeom prst="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1" name="Forma libre 90"/>
              <p:cNvSpPr/>
              <p:nvPr/>
            </p:nvSpPr>
            <p:spPr>
              <a:xfrm>
                <a:off x="6305264" y="3507475"/>
                <a:ext cx="2279177" cy="736979"/>
              </a:xfrm>
              <a:custGeom>
                <a:avLst/>
                <a:gdLst>
                  <a:gd name="connsiteX0" fmla="*/ 1746914 w 2197290"/>
                  <a:gd name="connsiteY0" fmla="*/ 573206 h 736979"/>
                  <a:gd name="connsiteX1" fmla="*/ 2129051 w 2197290"/>
                  <a:gd name="connsiteY1" fmla="*/ 736979 h 736979"/>
                  <a:gd name="connsiteX2" fmla="*/ 2197290 w 2197290"/>
                  <a:gd name="connsiteY2" fmla="*/ 464024 h 736979"/>
                  <a:gd name="connsiteX3" fmla="*/ 1978926 w 2197290"/>
                  <a:gd name="connsiteY3" fmla="*/ 0 h 736979"/>
                  <a:gd name="connsiteX4" fmla="*/ 0 w 2197290"/>
                  <a:gd name="connsiteY4" fmla="*/ 81886 h 736979"/>
                  <a:gd name="connsiteX5" fmla="*/ 27296 w 2197290"/>
                  <a:gd name="connsiteY5" fmla="*/ 477671 h 736979"/>
                  <a:gd name="connsiteX6" fmla="*/ 354842 w 2197290"/>
                  <a:gd name="connsiteY6" fmla="*/ 696035 h 736979"/>
                  <a:gd name="connsiteX7" fmla="*/ 341194 w 2197290"/>
                  <a:gd name="connsiteY7" fmla="*/ 286603 h 736979"/>
                  <a:gd name="connsiteX8" fmla="*/ 1282890 w 2197290"/>
                  <a:gd name="connsiteY8" fmla="*/ 341194 h 736979"/>
                  <a:gd name="connsiteX9" fmla="*/ 1323833 w 2197290"/>
                  <a:gd name="connsiteY9" fmla="*/ 736979 h 736979"/>
                  <a:gd name="connsiteX10" fmla="*/ 1678675 w 2197290"/>
                  <a:gd name="connsiteY10" fmla="*/ 723331 h 736979"/>
                  <a:gd name="connsiteX11" fmla="*/ 1746914 w 2197290"/>
                  <a:gd name="connsiteY11" fmla="*/ 573206 h 736979"/>
                  <a:gd name="connsiteX0" fmla="*/ 1787857 w 2238233"/>
                  <a:gd name="connsiteY0" fmla="*/ 573206 h 736979"/>
                  <a:gd name="connsiteX1" fmla="*/ 2169994 w 2238233"/>
                  <a:gd name="connsiteY1" fmla="*/ 736979 h 736979"/>
                  <a:gd name="connsiteX2" fmla="*/ 2238233 w 2238233"/>
                  <a:gd name="connsiteY2" fmla="*/ 464024 h 736979"/>
                  <a:gd name="connsiteX3" fmla="*/ 2019869 w 2238233"/>
                  <a:gd name="connsiteY3" fmla="*/ 0 h 736979"/>
                  <a:gd name="connsiteX4" fmla="*/ 40943 w 2238233"/>
                  <a:gd name="connsiteY4" fmla="*/ 81886 h 736979"/>
                  <a:gd name="connsiteX5" fmla="*/ 0 w 2238233"/>
                  <a:gd name="connsiteY5" fmla="*/ 477671 h 736979"/>
                  <a:gd name="connsiteX6" fmla="*/ 395785 w 2238233"/>
                  <a:gd name="connsiteY6" fmla="*/ 696035 h 736979"/>
                  <a:gd name="connsiteX7" fmla="*/ 382137 w 2238233"/>
                  <a:gd name="connsiteY7" fmla="*/ 286603 h 736979"/>
                  <a:gd name="connsiteX8" fmla="*/ 1323833 w 2238233"/>
                  <a:gd name="connsiteY8" fmla="*/ 341194 h 736979"/>
                  <a:gd name="connsiteX9" fmla="*/ 1364776 w 2238233"/>
                  <a:gd name="connsiteY9" fmla="*/ 736979 h 736979"/>
                  <a:gd name="connsiteX10" fmla="*/ 1719618 w 2238233"/>
                  <a:gd name="connsiteY10" fmla="*/ 723331 h 736979"/>
                  <a:gd name="connsiteX11" fmla="*/ 1787857 w 2238233"/>
                  <a:gd name="connsiteY11" fmla="*/ 573206 h 736979"/>
                  <a:gd name="connsiteX0" fmla="*/ 1828801 w 2279177"/>
                  <a:gd name="connsiteY0" fmla="*/ 573206 h 736979"/>
                  <a:gd name="connsiteX1" fmla="*/ 2210938 w 2279177"/>
                  <a:gd name="connsiteY1" fmla="*/ 736979 h 736979"/>
                  <a:gd name="connsiteX2" fmla="*/ 2279177 w 2279177"/>
                  <a:gd name="connsiteY2" fmla="*/ 464024 h 736979"/>
                  <a:gd name="connsiteX3" fmla="*/ 2060813 w 2279177"/>
                  <a:gd name="connsiteY3" fmla="*/ 0 h 736979"/>
                  <a:gd name="connsiteX4" fmla="*/ 0 w 2279177"/>
                  <a:gd name="connsiteY4" fmla="*/ 95534 h 736979"/>
                  <a:gd name="connsiteX5" fmla="*/ 40944 w 2279177"/>
                  <a:gd name="connsiteY5" fmla="*/ 477671 h 736979"/>
                  <a:gd name="connsiteX6" fmla="*/ 436729 w 2279177"/>
                  <a:gd name="connsiteY6" fmla="*/ 696035 h 736979"/>
                  <a:gd name="connsiteX7" fmla="*/ 423081 w 2279177"/>
                  <a:gd name="connsiteY7" fmla="*/ 286603 h 736979"/>
                  <a:gd name="connsiteX8" fmla="*/ 1364777 w 2279177"/>
                  <a:gd name="connsiteY8" fmla="*/ 341194 h 736979"/>
                  <a:gd name="connsiteX9" fmla="*/ 1405720 w 2279177"/>
                  <a:gd name="connsiteY9" fmla="*/ 736979 h 736979"/>
                  <a:gd name="connsiteX10" fmla="*/ 1760562 w 2279177"/>
                  <a:gd name="connsiteY10" fmla="*/ 723331 h 736979"/>
                  <a:gd name="connsiteX11" fmla="*/ 1828801 w 2279177"/>
                  <a:gd name="connsiteY11" fmla="*/ 573206 h 736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79177" h="736979">
                    <a:moveTo>
                      <a:pt x="1828801" y="573206"/>
                    </a:moveTo>
                    <a:lnTo>
                      <a:pt x="2210938" y="736979"/>
                    </a:lnTo>
                    <a:lnTo>
                      <a:pt x="2279177" y="464024"/>
                    </a:lnTo>
                    <a:lnTo>
                      <a:pt x="2060813" y="0"/>
                    </a:lnTo>
                    <a:lnTo>
                      <a:pt x="0" y="95534"/>
                    </a:lnTo>
                    <a:lnTo>
                      <a:pt x="40944" y="477671"/>
                    </a:lnTo>
                    <a:lnTo>
                      <a:pt x="436729" y="696035"/>
                    </a:lnTo>
                    <a:lnTo>
                      <a:pt x="423081" y="286603"/>
                    </a:lnTo>
                    <a:lnTo>
                      <a:pt x="1364777" y="341194"/>
                    </a:lnTo>
                    <a:lnTo>
                      <a:pt x="1405720" y="736979"/>
                    </a:lnTo>
                    <a:lnTo>
                      <a:pt x="1760562" y="723331"/>
                    </a:lnTo>
                    <a:lnTo>
                      <a:pt x="1828801" y="573206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2" name="Forma libre 91"/>
              <p:cNvSpPr/>
              <p:nvPr/>
            </p:nvSpPr>
            <p:spPr>
              <a:xfrm>
                <a:off x="6250675" y="3521122"/>
                <a:ext cx="1473958" cy="968991"/>
              </a:xfrm>
              <a:custGeom>
                <a:avLst/>
                <a:gdLst>
                  <a:gd name="connsiteX0" fmla="*/ 805218 w 1473958"/>
                  <a:gd name="connsiteY0" fmla="*/ 777923 h 968991"/>
                  <a:gd name="connsiteX1" fmla="*/ 1460310 w 1473958"/>
                  <a:gd name="connsiteY1" fmla="*/ 968991 h 968991"/>
                  <a:gd name="connsiteX2" fmla="*/ 1473958 w 1473958"/>
                  <a:gd name="connsiteY2" fmla="*/ 423081 h 968991"/>
                  <a:gd name="connsiteX3" fmla="*/ 1310185 w 1473958"/>
                  <a:gd name="connsiteY3" fmla="*/ 0 h 968991"/>
                  <a:gd name="connsiteX4" fmla="*/ 40943 w 1473958"/>
                  <a:gd name="connsiteY4" fmla="*/ 95535 h 968991"/>
                  <a:gd name="connsiteX5" fmla="*/ 0 w 1473958"/>
                  <a:gd name="connsiteY5" fmla="*/ 382138 h 968991"/>
                  <a:gd name="connsiteX6" fmla="*/ 136477 w 1473958"/>
                  <a:gd name="connsiteY6" fmla="*/ 464024 h 968991"/>
                  <a:gd name="connsiteX7" fmla="*/ 122829 w 1473958"/>
                  <a:gd name="connsiteY7" fmla="*/ 150126 h 968991"/>
                  <a:gd name="connsiteX8" fmla="*/ 859809 w 1473958"/>
                  <a:gd name="connsiteY8" fmla="*/ 436729 h 968991"/>
                  <a:gd name="connsiteX9" fmla="*/ 996286 w 1473958"/>
                  <a:gd name="connsiteY9" fmla="*/ 832514 h 968991"/>
                  <a:gd name="connsiteX10" fmla="*/ 805218 w 1473958"/>
                  <a:gd name="connsiteY10" fmla="*/ 777923 h 96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73958" h="968991">
                    <a:moveTo>
                      <a:pt x="805218" y="777923"/>
                    </a:moveTo>
                    <a:lnTo>
                      <a:pt x="1460310" y="968991"/>
                    </a:lnTo>
                    <a:lnTo>
                      <a:pt x="1473958" y="423081"/>
                    </a:lnTo>
                    <a:lnTo>
                      <a:pt x="1310185" y="0"/>
                    </a:lnTo>
                    <a:lnTo>
                      <a:pt x="40943" y="95535"/>
                    </a:lnTo>
                    <a:lnTo>
                      <a:pt x="0" y="382138"/>
                    </a:lnTo>
                    <a:lnTo>
                      <a:pt x="136477" y="464024"/>
                    </a:lnTo>
                    <a:lnTo>
                      <a:pt x="122829" y="150126"/>
                    </a:lnTo>
                    <a:lnTo>
                      <a:pt x="859809" y="436729"/>
                    </a:lnTo>
                    <a:lnTo>
                      <a:pt x="996286" y="832514"/>
                    </a:lnTo>
                    <a:lnTo>
                      <a:pt x="805218" y="77792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3" name="Forma libre 92"/>
              <p:cNvSpPr/>
              <p:nvPr/>
            </p:nvSpPr>
            <p:spPr>
              <a:xfrm>
                <a:off x="7697337" y="4012441"/>
                <a:ext cx="968991" cy="518615"/>
              </a:xfrm>
              <a:custGeom>
                <a:avLst/>
                <a:gdLst>
                  <a:gd name="connsiteX0" fmla="*/ 54591 w 968991"/>
                  <a:gd name="connsiteY0" fmla="*/ 464024 h 464024"/>
                  <a:gd name="connsiteX1" fmla="*/ 968991 w 968991"/>
                  <a:gd name="connsiteY1" fmla="*/ 464024 h 464024"/>
                  <a:gd name="connsiteX2" fmla="*/ 818866 w 968991"/>
                  <a:gd name="connsiteY2" fmla="*/ 150125 h 464024"/>
                  <a:gd name="connsiteX3" fmla="*/ 464024 w 968991"/>
                  <a:gd name="connsiteY3" fmla="*/ 0 h 464024"/>
                  <a:gd name="connsiteX4" fmla="*/ 382138 w 968991"/>
                  <a:gd name="connsiteY4" fmla="*/ 150125 h 464024"/>
                  <a:gd name="connsiteX5" fmla="*/ 27296 w 968991"/>
                  <a:gd name="connsiteY5" fmla="*/ 163773 h 464024"/>
                  <a:gd name="connsiteX6" fmla="*/ 0 w 968991"/>
                  <a:gd name="connsiteY6" fmla="*/ 395785 h 464024"/>
                  <a:gd name="connsiteX7" fmla="*/ 54591 w 968991"/>
                  <a:gd name="connsiteY7" fmla="*/ 464024 h 464024"/>
                  <a:gd name="connsiteX0" fmla="*/ 54591 w 968991"/>
                  <a:gd name="connsiteY0" fmla="*/ 518615 h 518615"/>
                  <a:gd name="connsiteX1" fmla="*/ 968991 w 968991"/>
                  <a:gd name="connsiteY1" fmla="*/ 518615 h 518615"/>
                  <a:gd name="connsiteX2" fmla="*/ 818866 w 968991"/>
                  <a:gd name="connsiteY2" fmla="*/ 204716 h 518615"/>
                  <a:gd name="connsiteX3" fmla="*/ 436729 w 968991"/>
                  <a:gd name="connsiteY3" fmla="*/ 0 h 518615"/>
                  <a:gd name="connsiteX4" fmla="*/ 382138 w 968991"/>
                  <a:gd name="connsiteY4" fmla="*/ 204716 h 518615"/>
                  <a:gd name="connsiteX5" fmla="*/ 27296 w 968991"/>
                  <a:gd name="connsiteY5" fmla="*/ 218364 h 518615"/>
                  <a:gd name="connsiteX6" fmla="*/ 0 w 968991"/>
                  <a:gd name="connsiteY6" fmla="*/ 450376 h 518615"/>
                  <a:gd name="connsiteX7" fmla="*/ 54591 w 968991"/>
                  <a:gd name="connsiteY7" fmla="*/ 518615 h 518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8991" h="518615">
                    <a:moveTo>
                      <a:pt x="54591" y="518615"/>
                    </a:moveTo>
                    <a:lnTo>
                      <a:pt x="968991" y="518615"/>
                    </a:lnTo>
                    <a:lnTo>
                      <a:pt x="818866" y="204716"/>
                    </a:lnTo>
                    <a:lnTo>
                      <a:pt x="436729" y="0"/>
                    </a:lnTo>
                    <a:lnTo>
                      <a:pt x="382138" y="204716"/>
                    </a:lnTo>
                    <a:lnTo>
                      <a:pt x="27296" y="218364"/>
                    </a:lnTo>
                    <a:lnTo>
                      <a:pt x="0" y="450376"/>
                    </a:lnTo>
                    <a:lnTo>
                      <a:pt x="54591" y="518615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4" name="Forma libre 93"/>
              <p:cNvSpPr/>
              <p:nvPr/>
            </p:nvSpPr>
            <p:spPr>
              <a:xfrm>
                <a:off x="5690263" y="3179929"/>
                <a:ext cx="259307" cy="709683"/>
              </a:xfrm>
              <a:custGeom>
                <a:avLst/>
                <a:gdLst>
                  <a:gd name="connsiteX0" fmla="*/ 13648 w 259307"/>
                  <a:gd name="connsiteY0" fmla="*/ 627797 h 709683"/>
                  <a:gd name="connsiteX1" fmla="*/ 0 w 259307"/>
                  <a:gd name="connsiteY1" fmla="*/ 0 h 709683"/>
                  <a:gd name="connsiteX2" fmla="*/ 122830 w 259307"/>
                  <a:gd name="connsiteY2" fmla="*/ 163773 h 709683"/>
                  <a:gd name="connsiteX3" fmla="*/ 177421 w 259307"/>
                  <a:gd name="connsiteY3" fmla="*/ 0 h 709683"/>
                  <a:gd name="connsiteX4" fmla="*/ 218364 w 259307"/>
                  <a:gd name="connsiteY4" fmla="*/ 354841 h 709683"/>
                  <a:gd name="connsiteX5" fmla="*/ 259307 w 259307"/>
                  <a:gd name="connsiteY5" fmla="*/ 655092 h 709683"/>
                  <a:gd name="connsiteX6" fmla="*/ 13648 w 259307"/>
                  <a:gd name="connsiteY6" fmla="*/ 709683 h 709683"/>
                  <a:gd name="connsiteX7" fmla="*/ 13648 w 259307"/>
                  <a:gd name="connsiteY7" fmla="*/ 627797 h 7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307" h="709683">
                    <a:moveTo>
                      <a:pt x="13648" y="627797"/>
                    </a:moveTo>
                    <a:lnTo>
                      <a:pt x="0" y="0"/>
                    </a:lnTo>
                    <a:lnTo>
                      <a:pt x="122830" y="163773"/>
                    </a:lnTo>
                    <a:lnTo>
                      <a:pt x="177421" y="0"/>
                    </a:lnTo>
                    <a:lnTo>
                      <a:pt x="218364" y="354841"/>
                    </a:lnTo>
                    <a:lnTo>
                      <a:pt x="259307" y="655092"/>
                    </a:lnTo>
                    <a:lnTo>
                      <a:pt x="13648" y="709683"/>
                    </a:lnTo>
                    <a:lnTo>
                      <a:pt x="13648" y="6277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5" name="Rectángulo redondeado 94"/>
              <p:cNvSpPr/>
              <p:nvPr/>
            </p:nvSpPr>
            <p:spPr>
              <a:xfrm rot="18538750">
                <a:off x="5543762" y="3772187"/>
                <a:ext cx="207175" cy="532262"/>
              </a:xfrm>
              <a:prstGeom prst="roundRect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6" name="Forma libre 95"/>
              <p:cNvSpPr/>
              <p:nvPr/>
            </p:nvSpPr>
            <p:spPr>
              <a:xfrm>
                <a:off x="5404513" y="3794078"/>
                <a:ext cx="2347415" cy="1542197"/>
              </a:xfrm>
              <a:custGeom>
                <a:avLst/>
                <a:gdLst>
                  <a:gd name="connsiteX0" fmla="*/ 764275 w 2347415"/>
                  <a:gd name="connsiteY0" fmla="*/ 1542197 h 1542197"/>
                  <a:gd name="connsiteX1" fmla="*/ 545911 w 2347415"/>
                  <a:gd name="connsiteY1" fmla="*/ 1446662 h 1542197"/>
                  <a:gd name="connsiteX2" fmla="*/ 232012 w 2347415"/>
                  <a:gd name="connsiteY2" fmla="*/ 1023582 h 1542197"/>
                  <a:gd name="connsiteX3" fmla="*/ 0 w 2347415"/>
                  <a:gd name="connsiteY3" fmla="*/ 545910 h 1542197"/>
                  <a:gd name="connsiteX4" fmla="*/ 40944 w 2347415"/>
                  <a:gd name="connsiteY4" fmla="*/ 395785 h 1542197"/>
                  <a:gd name="connsiteX5" fmla="*/ 300251 w 2347415"/>
                  <a:gd name="connsiteY5" fmla="*/ 245659 h 1542197"/>
                  <a:gd name="connsiteX6" fmla="*/ 272956 w 2347415"/>
                  <a:gd name="connsiteY6" fmla="*/ 109182 h 1542197"/>
                  <a:gd name="connsiteX7" fmla="*/ 409433 w 2347415"/>
                  <a:gd name="connsiteY7" fmla="*/ 13647 h 1542197"/>
                  <a:gd name="connsiteX8" fmla="*/ 723332 w 2347415"/>
                  <a:gd name="connsiteY8" fmla="*/ 0 h 1542197"/>
                  <a:gd name="connsiteX9" fmla="*/ 1569493 w 2347415"/>
                  <a:gd name="connsiteY9" fmla="*/ 436728 h 1542197"/>
                  <a:gd name="connsiteX10" fmla="*/ 2347415 w 2347415"/>
                  <a:gd name="connsiteY10" fmla="*/ 818865 h 1542197"/>
                  <a:gd name="connsiteX11" fmla="*/ 2320120 w 2347415"/>
                  <a:gd name="connsiteY11" fmla="*/ 1269241 h 1542197"/>
                  <a:gd name="connsiteX12" fmla="*/ 2088108 w 2347415"/>
                  <a:gd name="connsiteY12" fmla="*/ 1187355 h 1542197"/>
                  <a:gd name="connsiteX13" fmla="*/ 2047165 w 2347415"/>
                  <a:gd name="connsiteY13" fmla="*/ 1460310 h 1542197"/>
                  <a:gd name="connsiteX14" fmla="*/ 887105 w 2347415"/>
                  <a:gd name="connsiteY14" fmla="*/ 573206 h 1542197"/>
                  <a:gd name="connsiteX15" fmla="*/ 709684 w 2347415"/>
                  <a:gd name="connsiteY15" fmla="*/ 1091821 h 1542197"/>
                  <a:gd name="connsiteX16" fmla="*/ 764275 w 2347415"/>
                  <a:gd name="connsiteY16" fmla="*/ 1446662 h 1542197"/>
                  <a:gd name="connsiteX17" fmla="*/ 682388 w 2347415"/>
                  <a:gd name="connsiteY17" fmla="*/ 1501253 h 1542197"/>
                  <a:gd name="connsiteX18" fmla="*/ 764275 w 2347415"/>
                  <a:gd name="connsiteY18" fmla="*/ 1542197 h 154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347415" h="1542197">
                    <a:moveTo>
                      <a:pt x="764275" y="1542197"/>
                    </a:moveTo>
                    <a:lnTo>
                      <a:pt x="545911" y="1446662"/>
                    </a:lnTo>
                    <a:lnTo>
                      <a:pt x="232012" y="1023582"/>
                    </a:lnTo>
                    <a:lnTo>
                      <a:pt x="0" y="545910"/>
                    </a:lnTo>
                    <a:lnTo>
                      <a:pt x="40944" y="395785"/>
                    </a:lnTo>
                    <a:lnTo>
                      <a:pt x="300251" y="245659"/>
                    </a:lnTo>
                    <a:lnTo>
                      <a:pt x="272956" y="109182"/>
                    </a:lnTo>
                    <a:lnTo>
                      <a:pt x="409433" y="13647"/>
                    </a:lnTo>
                    <a:lnTo>
                      <a:pt x="723332" y="0"/>
                    </a:lnTo>
                    <a:lnTo>
                      <a:pt x="1569493" y="436728"/>
                    </a:lnTo>
                    <a:lnTo>
                      <a:pt x="2347415" y="818865"/>
                    </a:lnTo>
                    <a:lnTo>
                      <a:pt x="2320120" y="1269241"/>
                    </a:lnTo>
                    <a:lnTo>
                      <a:pt x="2088108" y="1187355"/>
                    </a:lnTo>
                    <a:lnTo>
                      <a:pt x="2047165" y="1460310"/>
                    </a:lnTo>
                    <a:lnTo>
                      <a:pt x="887105" y="573206"/>
                    </a:lnTo>
                    <a:lnTo>
                      <a:pt x="709684" y="1091821"/>
                    </a:lnTo>
                    <a:lnTo>
                      <a:pt x="764275" y="1446662"/>
                    </a:lnTo>
                    <a:lnTo>
                      <a:pt x="682388" y="1501253"/>
                    </a:lnTo>
                    <a:lnTo>
                      <a:pt x="764275" y="1542197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97" name="Forma libre 96"/>
              <p:cNvSpPr/>
              <p:nvPr/>
            </p:nvSpPr>
            <p:spPr>
              <a:xfrm>
                <a:off x="7751928" y="6469039"/>
                <a:ext cx="1842448" cy="696036"/>
              </a:xfrm>
              <a:custGeom>
                <a:avLst/>
                <a:gdLst>
                  <a:gd name="connsiteX0" fmla="*/ 0 w 1842448"/>
                  <a:gd name="connsiteY0" fmla="*/ 409433 h 696036"/>
                  <a:gd name="connsiteX1" fmla="*/ 395785 w 1842448"/>
                  <a:gd name="connsiteY1" fmla="*/ 95534 h 696036"/>
                  <a:gd name="connsiteX2" fmla="*/ 1596788 w 1842448"/>
                  <a:gd name="connsiteY2" fmla="*/ 0 h 696036"/>
                  <a:gd name="connsiteX3" fmla="*/ 1842448 w 1842448"/>
                  <a:gd name="connsiteY3" fmla="*/ 464024 h 696036"/>
                  <a:gd name="connsiteX4" fmla="*/ 941696 w 1842448"/>
                  <a:gd name="connsiteY4" fmla="*/ 696036 h 696036"/>
                  <a:gd name="connsiteX5" fmla="*/ 0 w 1842448"/>
                  <a:gd name="connsiteY5" fmla="*/ 409433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2448" h="696036">
                    <a:moveTo>
                      <a:pt x="0" y="409433"/>
                    </a:moveTo>
                    <a:lnTo>
                      <a:pt x="395785" y="95534"/>
                    </a:lnTo>
                    <a:lnTo>
                      <a:pt x="1596788" y="0"/>
                    </a:lnTo>
                    <a:lnTo>
                      <a:pt x="1842448" y="464024"/>
                    </a:lnTo>
                    <a:lnTo>
                      <a:pt x="941696" y="696036"/>
                    </a:lnTo>
                    <a:lnTo>
                      <a:pt x="0" y="409433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lumOff val="1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sp>
        <p:nvSpPr>
          <p:cNvPr id="98" name="Explosión 1 97"/>
          <p:cNvSpPr/>
          <p:nvPr/>
        </p:nvSpPr>
        <p:spPr>
          <a:xfrm rot="1067080">
            <a:off x="1038964" y="1783344"/>
            <a:ext cx="1717222" cy="1463419"/>
          </a:xfrm>
          <a:prstGeom prst="irregularSeal1">
            <a:avLst/>
          </a:prstGeom>
          <a:solidFill>
            <a:srgbClr val="C0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/>
          <p:cNvSpPr/>
          <p:nvPr/>
        </p:nvSpPr>
        <p:spPr>
          <a:xfrm>
            <a:off x="0" y="0"/>
            <a:ext cx="12192000" cy="1619220"/>
          </a:xfrm>
          <a:prstGeom prst="rect">
            <a:avLst/>
          </a:prstGeom>
          <a:solidFill>
            <a:schemeClr val="bg1">
              <a:lumMod val="95000"/>
              <a:lumOff val="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800" b="1" dirty="0" smtClean="0">
                <a:solidFill>
                  <a:schemeClr val="tx1"/>
                </a:solidFill>
                <a:latin typeface="Agency FB" panose="020B0503020202020204" pitchFamily="34" charset="0"/>
              </a:rPr>
              <a:t>CAMARA DE MUERTE GANADORA</a:t>
            </a:r>
            <a:endParaRPr lang="es-MX" sz="4800" b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  <p:sp>
        <p:nvSpPr>
          <p:cNvPr id="58" name="Rectángulo 57"/>
          <p:cNvSpPr/>
          <p:nvPr/>
        </p:nvSpPr>
        <p:spPr>
          <a:xfrm>
            <a:off x="0" y="5237521"/>
            <a:ext cx="12192000" cy="1619220"/>
          </a:xfrm>
          <a:prstGeom prst="rect">
            <a:avLst/>
          </a:prstGeom>
          <a:solidFill>
            <a:schemeClr val="bg1">
              <a:lumMod val="95000"/>
              <a:lumOff val="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59" name="Grupo 58"/>
          <p:cNvGrpSpPr/>
          <p:nvPr/>
        </p:nvGrpSpPr>
        <p:grpSpPr>
          <a:xfrm>
            <a:off x="4417191" y="5560792"/>
            <a:ext cx="2889126" cy="904500"/>
            <a:chOff x="304800" y="2347415"/>
            <a:chExt cx="2889126" cy="904500"/>
          </a:xfrm>
        </p:grpSpPr>
        <p:sp>
          <p:nvSpPr>
            <p:cNvPr id="60" name="Redondear rectángulo de esquina diagonal 59"/>
            <p:cNvSpPr/>
            <p:nvPr/>
          </p:nvSpPr>
          <p:spPr>
            <a:xfrm>
              <a:off x="304800" y="2347415"/>
              <a:ext cx="2889126" cy="904500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>
                <a:lumMod val="95000"/>
                <a:lumOff val="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600" b="1" dirty="0" smtClean="0">
                <a:solidFill>
                  <a:schemeClr val="bg1"/>
                </a:solidFill>
              </a:endParaRPr>
            </a:p>
            <a:p>
              <a:r>
                <a:rPr lang="en-US" sz="1600" b="1" dirty="0" smtClean="0">
                  <a:solidFill>
                    <a:schemeClr val="bg1"/>
                  </a:solidFill>
                </a:rPr>
                <a:t>LV 1</a:t>
              </a:r>
            </a:p>
            <a:p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DARKWOLF [FX</a:t>
              </a:r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]                    </a:t>
              </a:r>
              <a:r>
                <a:rPr lang="en-US" b="1" dirty="0" smtClean="0">
                  <a:ln>
                    <a:solidFill>
                      <a:sysClr val="windowText" lastClr="000000"/>
                    </a:solidFill>
                  </a:ln>
                  <a:solidFill>
                    <a:srgbClr val="92D050"/>
                  </a:solidFill>
                  <a:latin typeface="Agency FB" panose="020B0503020202020204" pitchFamily="34" charset="0"/>
                </a:rPr>
                <a:t>$</a:t>
              </a:r>
              <a:r>
                <a:rPr 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100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61" name="Rectángulo 60"/>
            <p:cNvSpPr/>
            <p:nvPr/>
          </p:nvSpPr>
          <p:spPr>
            <a:xfrm>
              <a:off x="1095375" y="2415654"/>
              <a:ext cx="1857375" cy="42771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STICK PLAYER</a:t>
              </a:r>
              <a:endParaRPr lang="es-MX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657475" y="2536298"/>
              <a:ext cx="228600" cy="18424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3" name="Elipse 62"/>
            <p:cNvSpPr/>
            <p:nvPr/>
          </p:nvSpPr>
          <p:spPr>
            <a:xfrm>
              <a:off x="1181099" y="2536298"/>
              <a:ext cx="228600" cy="184245"/>
            </a:xfrm>
            <a:prstGeom prst="ellips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7" name="Forma libre 66"/>
            <p:cNvSpPr/>
            <p:nvPr/>
          </p:nvSpPr>
          <p:spPr>
            <a:xfrm rot="21126499">
              <a:off x="521572" y="2426667"/>
              <a:ext cx="314325" cy="200025"/>
            </a:xfrm>
            <a:custGeom>
              <a:avLst/>
              <a:gdLst>
                <a:gd name="connsiteX0" fmla="*/ 47625 w 314325"/>
                <a:gd name="connsiteY0" fmla="*/ 171450 h 200025"/>
                <a:gd name="connsiteX1" fmla="*/ 133350 w 314325"/>
                <a:gd name="connsiteY1" fmla="*/ 104775 h 200025"/>
                <a:gd name="connsiteX2" fmla="*/ 228600 w 314325"/>
                <a:gd name="connsiteY2" fmla="*/ 200025 h 200025"/>
                <a:gd name="connsiteX3" fmla="*/ 314325 w 314325"/>
                <a:gd name="connsiteY3" fmla="*/ 152400 h 200025"/>
                <a:gd name="connsiteX4" fmla="*/ 171450 w 314325"/>
                <a:gd name="connsiteY4" fmla="*/ 0 h 200025"/>
                <a:gd name="connsiteX5" fmla="*/ 0 w 314325"/>
                <a:gd name="connsiteY5" fmla="*/ 104775 h 200025"/>
                <a:gd name="connsiteX6" fmla="*/ 47625 w 314325"/>
                <a:gd name="connsiteY6" fmla="*/ 17145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325" h="200025">
                  <a:moveTo>
                    <a:pt x="47625" y="171450"/>
                  </a:moveTo>
                  <a:lnTo>
                    <a:pt x="133350" y="104775"/>
                  </a:lnTo>
                  <a:lnTo>
                    <a:pt x="228600" y="200025"/>
                  </a:lnTo>
                  <a:lnTo>
                    <a:pt x="314325" y="152400"/>
                  </a:lnTo>
                  <a:lnTo>
                    <a:pt x="171450" y="0"/>
                  </a:lnTo>
                  <a:lnTo>
                    <a:pt x="0" y="104775"/>
                  </a:lnTo>
                  <a:lnTo>
                    <a:pt x="47625" y="171450"/>
                  </a:lnTo>
                  <a:close/>
                </a:path>
              </a:pathLst>
            </a:custGeom>
            <a:solidFill>
              <a:schemeClr val="accent4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3216484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000">
        <p:fade/>
      </p:transition>
    </mc:Choice>
    <mc:Fallback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98" grpId="0" animBg="1"/>
      <p:bldP spid="98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lumOff val="5000"/>
                </a:schemeClr>
              </a:gs>
              <a:gs pos="100000">
                <a:schemeClr val="bg1">
                  <a:lumMod val="85000"/>
                  <a:lumOff val="1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14" name="Grupo 13"/>
          <p:cNvGrpSpPr/>
          <p:nvPr/>
        </p:nvGrpSpPr>
        <p:grpSpPr>
          <a:xfrm flipH="1">
            <a:off x="-231007" y="-428938"/>
            <a:ext cx="3026804" cy="3235684"/>
            <a:chOff x="9227444" y="2949262"/>
            <a:chExt cx="3026804" cy="3235684"/>
          </a:xfrm>
        </p:grpSpPr>
        <p:sp>
          <p:nvSpPr>
            <p:cNvPr id="7" name="Forma libre 6"/>
            <p:cNvSpPr/>
            <p:nvPr/>
          </p:nvSpPr>
          <p:spPr>
            <a:xfrm>
              <a:off x="11281893" y="2949262"/>
              <a:ext cx="927279" cy="927279"/>
            </a:xfrm>
            <a:custGeom>
              <a:avLst/>
              <a:gdLst>
                <a:gd name="connsiteX0" fmla="*/ 0 w 927279"/>
                <a:gd name="connsiteY0" fmla="*/ 927279 h 927279"/>
                <a:gd name="connsiteX1" fmla="*/ 927279 w 927279"/>
                <a:gd name="connsiteY1" fmla="*/ 0 h 92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27279" h="927279">
                  <a:moveTo>
                    <a:pt x="0" y="927279"/>
                  </a:moveTo>
                  <a:lnTo>
                    <a:pt x="927279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" name="Forma libre 7"/>
            <p:cNvSpPr/>
            <p:nvPr/>
          </p:nvSpPr>
          <p:spPr>
            <a:xfrm>
              <a:off x="10438327" y="3055915"/>
              <a:ext cx="1796603" cy="1790164"/>
            </a:xfrm>
            <a:custGeom>
              <a:avLst/>
              <a:gdLst>
                <a:gd name="connsiteX0" fmla="*/ 0 w 1796603"/>
                <a:gd name="connsiteY0" fmla="*/ 1790164 h 1790164"/>
                <a:gd name="connsiteX1" fmla="*/ 1796603 w 1796603"/>
                <a:gd name="connsiteY1" fmla="*/ 0 h 179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96603" h="1790164">
                  <a:moveTo>
                    <a:pt x="0" y="1790164"/>
                  </a:moveTo>
                  <a:lnTo>
                    <a:pt x="179660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" name="Forma libre 8"/>
            <p:cNvSpPr/>
            <p:nvPr/>
          </p:nvSpPr>
          <p:spPr>
            <a:xfrm>
              <a:off x="9227444" y="3142446"/>
              <a:ext cx="3013925" cy="3042500"/>
            </a:xfrm>
            <a:custGeom>
              <a:avLst/>
              <a:gdLst>
                <a:gd name="connsiteX0" fmla="*/ 0 w 3032975"/>
                <a:gd name="connsiteY0" fmla="*/ 3032975 h 3032975"/>
                <a:gd name="connsiteX1" fmla="*/ 3032975 w 3032975"/>
                <a:gd name="connsiteY1" fmla="*/ 0 h 3032975"/>
                <a:gd name="connsiteX0" fmla="*/ 0 w 3013925"/>
                <a:gd name="connsiteY0" fmla="*/ 3042500 h 3042500"/>
                <a:gd name="connsiteX1" fmla="*/ 3013925 w 3013925"/>
                <a:gd name="connsiteY1" fmla="*/ 0 h 30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3925" h="3042500">
                  <a:moveTo>
                    <a:pt x="0" y="3042500"/>
                  </a:moveTo>
                  <a:lnTo>
                    <a:pt x="301392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" name="Forma libre 9"/>
            <p:cNvSpPr/>
            <p:nvPr/>
          </p:nvSpPr>
          <p:spPr>
            <a:xfrm>
              <a:off x="10283780" y="3251915"/>
              <a:ext cx="1938271" cy="1938271"/>
            </a:xfrm>
            <a:custGeom>
              <a:avLst/>
              <a:gdLst>
                <a:gd name="connsiteX0" fmla="*/ 0 w 1938271"/>
                <a:gd name="connsiteY0" fmla="*/ 1938271 h 1938271"/>
                <a:gd name="connsiteX1" fmla="*/ 1938271 w 1938271"/>
                <a:gd name="connsiteY1" fmla="*/ 0 h 193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8271" h="1938271">
                  <a:moveTo>
                    <a:pt x="0" y="1938271"/>
                  </a:moveTo>
                  <a:lnTo>
                    <a:pt x="1938271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" name="Forma libre 10"/>
            <p:cNvSpPr/>
            <p:nvPr/>
          </p:nvSpPr>
          <p:spPr>
            <a:xfrm>
              <a:off x="10908406" y="3618963"/>
              <a:ext cx="1345842" cy="1332964"/>
            </a:xfrm>
            <a:custGeom>
              <a:avLst/>
              <a:gdLst>
                <a:gd name="connsiteX0" fmla="*/ 0 w 1345842"/>
                <a:gd name="connsiteY0" fmla="*/ 1332964 h 1332964"/>
                <a:gd name="connsiteX1" fmla="*/ 1345842 w 1345842"/>
                <a:gd name="connsiteY1" fmla="*/ 0 h 133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45842" h="1332964">
                  <a:moveTo>
                    <a:pt x="0" y="1332964"/>
                  </a:moveTo>
                  <a:lnTo>
                    <a:pt x="134584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" name="Rectángulo 1"/>
          <p:cNvSpPr/>
          <p:nvPr/>
        </p:nvSpPr>
        <p:spPr>
          <a:xfrm>
            <a:off x="0" y="0"/>
            <a:ext cx="444063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s-ES" sz="6000" b="0" cap="none" spc="0" dirty="0" smtClean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</a:rPr>
              <a:t>PARTIDA EN LINEA</a:t>
            </a:r>
            <a:endParaRPr lang="es-ES" sz="6000" b="0" cap="none" spc="0" dirty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  <a:latin typeface="Agency FB" panose="020B0503020202020204" pitchFamily="34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288758" y="1015663"/>
            <a:ext cx="11103142" cy="536909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4000" dirty="0" smtClean="0">
                <a:latin typeface="Agency FB" panose="020B0503020202020204" pitchFamily="34" charset="0"/>
              </a:rPr>
              <a:t>RESULTADOS FINALES      K-D-SCORE</a:t>
            </a:r>
          </a:p>
          <a:p>
            <a:endParaRPr lang="es-MX" sz="4000" dirty="0" smtClean="0">
              <a:latin typeface="Agency FB" panose="020B0503020202020204" pitchFamily="34" charset="0"/>
            </a:endParaRPr>
          </a:p>
          <a:p>
            <a:r>
              <a:rPr lang="es-MX" sz="4000" dirty="0" smtClean="0">
                <a:latin typeface="Agency FB" panose="020B0503020202020204" pitchFamily="34" charset="0"/>
              </a:rPr>
              <a:t>DARKWOLF                      10/0 1000                            </a:t>
            </a:r>
          </a:p>
          <a:p>
            <a:endParaRPr lang="es-MX" sz="4000" dirty="0" smtClean="0">
              <a:latin typeface="Agency FB" panose="020B0503020202020204" pitchFamily="34" charset="0"/>
            </a:endParaRPr>
          </a:p>
          <a:p>
            <a:endParaRPr lang="es-MX" sz="4000" dirty="0" smtClean="0">
              <a:latin typeface="Agency FB" panose="020B0503020202020204" pitchFamily="34" charset="0"/>
            </a:endParaRPr>
          </a:p>
          <a:p>
            <a:endParaRPr lang="es-MX" sz="4000" dirty="0" smtClean="0">
              <a:latin typeface="Agency FB" panose="020B0503020202020204" pitchFamily="34" charset="0"/>
            </a:endParaRPr>
          </a:p>
          <a:p>
            <a:endParaRPr lang="es-MX" sz="4000" dirty="0">
              <a:latin typeface="Agency FB" panose="020B0503020202020204" pitchFamily="34" charset="0"/>
            </a:endParaRPr>
          </a:p>
          <a:p>
            <a:endParaRPr lang="es-MX" sz="4000" dirty="0" smtClean="0">
              <a:latin typeface="Agency FB" panose="020B0503020202020204" pitchFamily="34" charset="0"/>
            </a:endParaRPr>
          </a:p>
          <a:p>
            <a:endParaRPr lang="es-MX" sz="4000" dirty="0">
              <a:latin typeface="Agency FB" panose="020B0503020202020204" pitchFamily="34" charset="0"/>
            </a:endParaRPr>
          </a:p>
        </p:txBody>
      </p:sp>
      <p:sp>
        <p:nvSpPr>
          <p:cNvPr id="13" name="Rectángulo 12">
            <a:hlinkClick r:id="rId2" action="ppaction://hlinksldjump"/>
          </p:cNvPr>
          <p:cNvSpPr/>
          <p:nvPr/>
        </p:nvSpPr>
        <p:spPr>
          <a:xfrm>
            <a:off x="8662737" y="5614737"/>
            <a:ext cx="2470484" cy="64168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CONTINUAR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649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lumOff val="5000"/>
                </a:schemeClr>
              </a:gs>
              <a:gs pos="100000">
                <a:schemeClr val="bg1">
                  <a:lumMod val="85000"/>
                  <a:lumOff val="1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14" name="Grupo 13"/>
          <p:cNvGrpSpPr/>
          <p:nvPr/>
        </p:nvGrpSpPr>
        <p:grpSpPr>
          <a:xfrm flipH="1">
            <a:off x="-231007" y="-428938"/>
            <a:ext cx="3026804" cy="3235684"/>
            <a:chOff x="9227444" y="2949262"/>
            <a:chExt cx="3026804" cy="3235684"/>
          </a:xfrm>
        </p:grpSpPr>
        <p:sp>
          <p:nvSpPr>
            <p:cNvPr id="7" name="Forma libre 6"/>
            <p:cNvSpPr/>
            <p:nvPr/>
          </p:nvSpPr>
          <p:spPr>
            <a:xfrm>
              <a:off x="11281893" y="2949262"/>
              <a:ext cx="927279" cy="927279"/>
            </a:xfrm>
            <a:custGeom>
              <a:avLst/>
              <a:gdLst>
                <a:gd name="connsiteX0" fmla="*/ 0 w 927279"/>
                <a:gd name="connsiteY0" fmla="*/ 927279 h 927279"/>
                <a:gd name="connsiteX1" fmla="*/ 927279 w 927279"/>
                <a:gd name="connsiteY1" fmla="*/ 0 h 92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27279" h="927279">
                  <a:moveTo>
                    <a:pt x="0" y="927279"/>
                  </a:moveTo>
                  <a:lnTo>
                    <a:pt x="927279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" name="Forma libre 7"/>
            <p:cNvSpPr/>
            <p:nvPr/>
          </p:nvSpPr>
          <p:spPr>
            <a:xfrm>
              <a:off x="10438327" y="3055915"/>
              <a:ext cx="1796603" cy="1790164"/>
            </a:xfrm>
            <a:custGeom>
              <a:avLst/>
              <a:gdLst>
                <a:gd name="connsiteX0" fmla="*/ 0 w 1796603"/>
                <a:gd name="connsiteY0" fmla="*/ 1790164 h 1790164"/>
                <a:gd name="connsiteX1" fmla="*/ 1796603 w 1796603"/>
                <a:gd name="connsiteY1" fmla="*/ 0 h 179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96603" h="1790164">
                  <a:moveTo>
                    <a:pt x="0" y="1790164"/>
                  </a:moveTo>
                  <a:lnTo>
                    <a:pt x="179660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" name="Forma libre 8"/>
            <p:cNvSpPr/>
            <p:nvPr/>
          </p:nvSpPr>
          <p:spPr>
            <a:xfrm>
              <a:off x="9227444" y="3142446"/>
              <a:ext cx="3013925" cy="3042500"/>
            </a:xfrm>
            <a:custGeom>
              <a:avLst/>
              <a:gdLst>
                <a:gd name="connsiteX0" fmla="*/ 0 w 3032975"/>
                <a:gd name="connsiteY0" fmla="*/ 3032975 h 3032975"/>
                <a:gd name="connsiteX1" fmla="*/ 3032975 w 3032975"/>
                <a:gd name="connsiteY1" fmla="*/ 0 h 3032975"/>
                <a:gd name="connsiteX0" fmla="*/ 0 w 3013925"/>
                <a:gd name="connsiteY0" fmla="*/ 3042500 h 3042500"/>
                <a:gd name="connsiteX1" fmla="*/ 3013925 w 3013925"/>
                <a:gd name="connsiteY1" fmla="*/ 0 h 30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3925" h="3042500">
                  <a:moveTo>
                    <a:pt x="0" y="3042500"/>
                  </a:moveTo>
                  <a:lnTo>
                    <a:pt x="301392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" name="Forma libre 9"/>
            <p:cNvSpPr/>
            <p:nvPr/>
          </p:nvSpPr>
          <p:spPr>
            <a:xfrm>
              <a:off x="10283780" y="3251915"/>
              <a:ext cx="1938271" cy="1938271"/>
            </a:xfrm>
            <a:custGeom>
              <a:avLst/>
              <a:gdLst>
                <a:gd name="connsiteX0" fmla="*/ 0 w 1938271"/>
                <a:gd name="connsiteY0" fmla="*/ 1938271 h 1938271"/>
                <a:gd name="connsiteX1" fmla="*/ 1938271 w 1938271"/>
                <a:gd name="connsiteY1" fmla="*/ 0 h 193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8271" h="1938271">
                  <a:moveTo>
                    <a:pt x="0" y="1938271"/>
                  </a:moveTo>
                  <a:lnTo>
                    <a:pt x="1938271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" name="Forma libre 10"/>
            <p:cNvSpPr/>
            <p:nvPr/>
          </p:nvSpPr>
          <p:spPr>
            <a:xfrm>
              <a:off x="10908406" y="3618963"/>
              <a:ext cx="1345842" cy="1332964"/>
            </a:xfrm>
            <a:custGeom>
              <a:avLst/>
              <a:gdLst>
                <a:gd name="connsiteX0" fmla="*/ 0 w 1345842"/>
                <a:gd name="connsiteY0" fmla="*/ 1332964 h 1332964"/>
                <a:gd name="connsiteX1" fmla="*/ 1345842 w 1345842"/>
                <a:gd name="connsiteY1" fmla="*/ 0 h 133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45842" h="1332964">
                  <a:moveTo>
                    <a:pt x="0" y="1332964"/>
                  </a:moveTo>
                  <a:lnTo>
                    <a:pt x="134584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" name="Rectángulo 1"/>
          <p:cNvSpPr/>
          <p:nvPr/>
        </p:nvSpPr>
        <p:spPr>
          <a:xfrm>
            <a:off x="0" y="0"/>
            <a:ext cx="444063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s-ES" sz="6000" b="0" cap="none" spc="0" dirty="0" smtClean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</a:rPr>
              <a:t>PARTIDA EN LINEA</a:t>
            </a:r>
            <a:endParaRPr lang="es-ES" sz="6000" b="0" cap="none" spc="0" dirty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  <a:latin typeface="Agency FB" panose="020B0503020202020204" pitchFamily="34" charset="0"/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288758" y="1015663"/>
            <a:ext cx="11630526" cy="5705979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sz="4000" dirty="0" smtClean="0">
              <a:latin typeface="Agency FB" panose="020B0503020202020204" pitchFamily="34" charset="0"/>
            </a:endParaRPr>
          </a:p>
          <a:p>
            <a:endParaRPr lang="es-MX" sz="4000" dirty="0" smtClean="0">
              <a:latin typeface="Agency FB" panose="020B0503020202020204" pitchFamily="34" charset="0"/>
            </a:endParaRPr>
          </a:p>
          <a:p>
            <a:endParaRPr lang="es-MX" sz="4000" dirty="0" smtClean="0">
              <a:latin typeface="Agency FB" panose="020B0503020202020204" pitchFamily="34" charset="0"/>
            </a:endParaRPr>
          </a:p>
          <a:p>
            <a:endParaRPr lang="es-MX" sz="4000" dirty="0">
              <a:latin typeface="Agency FB" panose="020B0503020202020204" pitchFamily="34" charset="0"/>
            </a:endParaRPr>
          </a:p>
          <a:p>
            <a:endParaRPr lang="es-MX" sz="4000" dirty="0" smtClean="0">
              <a:latin typeface="Agency FB" panose="020B0503020202020204" pitchFamily="34" charset="0"/>
            </a:endParaRPr>
          </a:p>
          <a:p>
            <a:endParaRPr lang="es-MX" sz="4000" dirty="0">
              <a:latin typeface="Agency FB" panose="020B0503020202020204" pitchFamily="34" charset="0"/>
            </a:endParaRPr>
          </a:p>
        </p:txBody>
      </p:sp>
      <p:sp>
        <p:nvSpPr>
          <p:cNvPr id="13" name="Rectángulo 12">
            <a:hlinkClick r:id="rId2" action="ppaction://hlinksldjump"/>
          </p:cNvPr>
          <p:cNvSpPr/>
          <p:nvPr/>
        </p:nvSpPr>
        <p:spPr>
          <a:xfrm>
            <a:off x="9160042" y="5963653"/>
            <a:ext cx="2470484" cy="64168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CONTINUAR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5" name="Grupo 14"/>
          <p:cNvGrpSpPr/>
          <p:nvPr/>
        </p:nvGrpSpPr>
        <p:grpSpPr>
          <a:xfrm>
            <a:off x="577026" y="1199056"/>
            <a:ext cx="2324869" cy="4459888"/>
            <a:chOff x="8823277" y="599058"/>
            <a:chExt cx="2715905" cy="5324070"/>
          </a:xfrm>
        </p:grpSpPr>
        <p:grpSp>
          <p:nvGrpSpPr>
            <p:cNvPr id="16" name="Grupo 15"/>
            <p:cNvGrpSpPr/>
            <p:nvPr/>
          </p:nvGrpSpPr>
          <p:grpSpPr>
            <a:xfrm>
              <a:off x="9239535" y="599058"/>
              <a:ext cx="1682519" cy="5324070"/>
              <a:chOff x="9225887" y="599058"/>
              <a:chExt cx="1682519" cy="5324070"/>
            </a:xfrm>
          </p:grpSpPr>
          <p:grpSp>
            <p:nvGrpSpPr>
              <p:cNvPr id="22" name="Grupo 21"/>
              <p:cNvGrpSpPr/>
              <p:nvPr/>
            </p:nvGrpSpPr>
            <p:grpSpPr>
              <a:xfrm>
                <a:off x="9225887" y="599058"/>
                <a:ext cx="1682519" cy="5324070"/>
                <a:chOff x="9225887" y="599058"/>
                <a:chExt cx="1682519" cy="5324070"/>
              </a:xfrm>
            </p:grpSpPr>
            <p:sp>
              <p:nvSpPr>
                <p:cNvPr id="25" name="Elipse 24"/>
                <p:cNvSpPr/>
                <p:nvPr/>
              </p:nvSpPr>
              <p:spPr>
                <a:xfrm>
                  <a:off x="9227444" y="599058"/>
                  <a:ext cx="1680962" cy="1548628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26" name="Forma libre 25"/>
                <p:cNvSpPr/>
                <p:nvPr/>
              </p:nvSpPr>
              <p:spPr>
                <a:xfrm>
                  <a:off x="9225887" y="2142699"/>
                  <a:ext cx="750626" cy="3780429"/>
                </a:xfrm>
                <a:custGeom>
                  <a:avLst/>
                  <a:gdLst>
                    <a:gd name="connsiteX0" fmla="*/ 750626 w 750626"/>
                    <a:gd name="connsiteY0" fmla="*/ 0 h 3780429"/>
                    <a:gd name="connsiteX1" fmla="*/ 655092 w 750626"/>
                    <a:gd name="connsiteY1" fmla="*/ 1828800 h 3780429"/>
                    <a:gd name="connsiteX2" fmla="*/ 300250 w 750626"/>
                    <a:gd name="connsiteY2" fmla="*/ 2688608 h 3780429"/>
                    <a:gd name="connsiteX3" fmla="*/ 0 w 750626"/>
                    <a:gd name="connsiteY3" fmla="*/ 3780429 h 378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0626" h="3780429">
                      <a:moveTo>
                        <a:pt x="750626" y="0"/>
                      </a:moveTo>
                      <a:lnTo>
                        <a:pt x="655092" y="1828800"/>
                      </a:lnTo>
                      <a:lnTo>
                        <a:pt x="300250" y="2688608"/>
                      </a:lnTo>
                      <a:lnTo>
                        <a:pt x="0" y="3780429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27" name="Forma libre 26"/>
                <p:cNvSpPr/>
                <p:nvPr/>
              </p:nvSpPr>
              <p:spPr>
                <a:xfrm>
                  <a:off x="9867331" y="3957851"/>
                  <a:ext cx="409433" cy="1883391"/>
                </a:xfrm>
                <a:custGeom>
                  <a:avLst/>
                  <a:gdLst>
                    <a:gd name="connsiteX0" fmla="*/ 0 w 409433"/>
                    <a:gd name="connsiteY0" fmla="*/ 0 h 1883391"/>
                    <a:gd name="connsiteX1" fmla="*/ 409433 w 409433"/>
                    <a:gd name="connsiteY1" fmla="*/ 1883391 h 188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433" h="1883391">
                      <a:moveTo>
                        <a:pt x="0" y="0"/>
                      </a:moveTo>
                      <a:lnTo>
                        <a:pt x="409433" y="1883391"/>
                      </a:lnTo>
                    </a:path>
                  </a:pathLst>
                </a:cu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28" name="Elipse 27"/>
                <p:cNvSpPr/>
                <p:nvPr/>
              </p:nvSpPr>
              <p:spPr>
                <a:xfrm>
                  <a:off x="9580728" y="1015663"/>
                  <a:ext cx="341194" cy="321818"/>
                </a:xfrm>
                <a:prstGeom prst="ellipse">
                  <a:avLst/>
                </a:prstGeom>
                <a:solidFill>
                  <a:schemeClr val="tx2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  <p:sp>
              <p:nvSpPr>
                <p:cNvPr id="29" name="Elipse 28"/>
                <p:cNvSpPr/>
                <p:nvPr/>
              </p:nvSpPr>
              <p:spPr>
                <a:xfrm>
                  <a:off x="10113183" y="1015663"/>
                  <a:ext cx="341194" cy="321818"/>
                </a:xfrm>
                <a:prstGeom prst="ellipse">
                  <a:avLst/>
                </a:prstGeom>
                <a:solidFill>
                  <a:schemeClr val="tx2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/>
                </a:p>
              </p:txBody>
            </p:sp>
          </p:grpSp>
          <p:sp>
            <p:nvSpPr>
              <p:cNvPr id="23" name="Forma libre 22"/>
              <p:cNvSpPr/>
              <p:nvPr/>
            </p:nvSpPr>
            <p:spPr>
              <a:xfrm>
                <a:off x="9962866" y="1705970"/>
                <a:ext cx="436728" cy="27296"/>
              </a:xfrm>
              <a:custGeom>
                <a:avLst/>
                <a:gdLst>
                  <a:gd name="connsiteX0" fmla="*/ 0 w 436728"/>
                  <a:gd name="connsiteY0" fmla="*/ 27296 h 27296"/>
                  <a:gd name="connsiteX1" fmla="*/ 436728 w 436728"/>
                  <a:gd name="connsiteY1" fmla="*/ 0 h 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728" h="27296">
                    <a:moveTo>
                      <a:pt x="0" y="27296"/>
                    </a:moveTo>
                    <a:lnTo>
                      <a:pt x="436728" y="0"/>
                    </a:lnTo>
                  </a:path>
                </a:pathLst>
              </a:cu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17" name="Forma libre 16"/>
            <p:cNvSpPr/>
            <p:nvPr/>
          </p:nvSpPr>
          <p:spPr>
            <a:xfrm>
              <a:off x="9444251" y="2224585"/>
              <a:ext cx="545910" cy="777922"/>
            </a:xfrm>
            <a:custGeom>
              <a:avLst/>
              <a:gdLst>
                <a:gd name="connsiteX0" fmla="*/ 545910 w 545910"/>
                <a:gd name="connsiteY0" fmla="*/ 0 h 777922"/>
                <a:gd name="connsiteX1" fmla="*/ 0 w 545910"/>
                <a:gd name="connsiteY1" fmla="*/ 518615 h 777922"/>
                <a:gd name="connsiteX2" fmla="*/ 382137 w 545910"/>
                <a:gd name="connsiteY2" fmla="*/ 777922 h 77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910" h="777922">
                  <a:moveTo>
                    <a:pt x="545910" y="0"/>
                  </a:moveTo>
                  <a:lnTo>
                    <a:pt x="0" y="518615"/>
                  </a:lnTo>
                  <a:lnTo>
                    <a:pt x="382137" y="777922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8" name="Forma libre 17"/>
            <p:cNvSpPr/>
            <p:nvPr/>
          </p:nvSpPr>
          <p:spPr>
            <a:xfrm>
              <a:off x="9976513" y="2210937"/>
              <a:ext cx="1119117" cy="641445"/>
            </a:xfrm>
            <a:custGeom>
              <a:avLst/>
              <a:gdLst>
                <a:gd name="connsiteX0" fmla="*/ 0 w 1119117"/>
                <a:gd name="connsiteY0" fmla="*/ 0 h 641445"/>
                <a:gd name="connsiteX1" fmla="*/ 968991 w 1119117"/>
                <a:gd name="connsiteY1" fmla="*/ 641445 h 641445"/>
                <a:gd name="connsiteX2" fmla="*/ 1119117 w 1119117"/>
                <a:gd name="connsiteY2" fmla="*/ 395785 h 64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117" h="641445">
                  <a:moveTo>
                    <a:pt x="0" y="0"/>
                  </a:moveTo>
                  <a:lnTo>
                    <a:pt x="968991" y="641445"/>
                  </a:lnTo>
                  <a:lnTo>
                    <a:pt x="1119117" y="395785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9" name="Forma libre 18"/>
            <p:cNvSpPr/>
            <p:nvPr/>
          </p:nvSpPr>
          <p:spPr>
            <a:xfrm>
              <a:off x="8823277" y="2039157"/>
              <a:ext cx="2715905" cy="1473958"/>
            </a:xfrm>
            <a:custGeom>
              <a:avLst/>
              <a:gdLst>
                <a:gd name="connsiteX0" fmla="*/ 0 w 2797791"/>
                <a:gd name="connsiteY0" fmla="*/ 614149 h 1473958"/>
                <a:gd name="connsiteX1" fmla="*/ 81886 w 2797791"/>
                <a:gd name="connsiteY1" fmla="*/ 0 h 1473958"/>
                <a:gd name="connsiteX2" fmla="*/ 436728 w 2797791"/>
                <a:gd name="connsiteY2" fmla="*/ 259307 h 1473958"/>
                <a:gd name="connsiteX3" fmla="*/ 1201003 w 2797791"/>
                <a:gd name="connsiteY3" fmla="*/ 382137 h 1473958"/>
                <a:gd name="connsiteX4" fmla="*/ 1364776 w 2797791"/>
                <a:gd name="connsiteY4" fmla="*/ 163773 h 1473958"/>
                <a:gd name="connsiteX5" fmla="*/ 1992573 w 2797791"/>
                <a:gd name="connsiteY5" fmla="*/ 300251 h 1473958"/>
                <a:gd name="connsiteX6" fmla="*/ 2060812 w 2797791"/>
                <a:gd name="connsiteY6" fmla="*/ 545910 h 1473958"/>
                <a:gd name="connsiteX7" fmla="*/ 2552131 w 2797791"/>
                <a:gd name="connsiteY7" fmla="*/ 655092 h 1473958"/>
                <a:gd name="connsiteX8" fmla="*/ 2661313 w 2797791"/>
                <a:gd name="connsiteY8" fmla="*/ 491319 h 1473958"/>
                <a:gd name="connsiteX9" fmla="*/ 2797791 w 2797791"/>
                <a:gd name="connsiteY9" fmla="*/ 696036 h 1473958"/>
                <a:gd name="connsiteX10" fmla="*/ 2634018 w 2797791"/>
                <a:gd name="connsiteY10" fmla="*/ 968991 h 1473958"/>
                <a:gd name="connsiteX11" fmla="*/ 2579427 w 2797791"/>
                <a:gd name="connsiteY11" fmla="*/ 791570 h 1473958"/>
                <a:gd name="connsiteX12" fmla="*/ 2019868 w 2797791"/>
                <a:gd name="connsiteY12" fmla="*/ 709683 h 1473958"/>
                <a:gd name="connsiteX13" fmla="*/ 1937982 w 2797791"/>
                <a:gd name="connsiteY13" fmla="*/ 1091821 h 1473958"/>
                <a:gd name="connsiteX14" fmla="*/ 1828800 w 2797791"/>
                <a:gd name="connsiteY14" fmla="*/ 1050878 h 1473958"/>
                <a:gd name="connsiteX15" fmla="*/ 1760561 w 2797791"/>
                <a:gd name="connsiteY15" fmla="*/ 1473958 h 1473958"/>
                <a:gd name="connsiteX16" fmla="*/ 1433015 w 2797791"/>
                <a:gd name="connsiteY16" fmla="*/ 1392072 h 1473958"/>
                <a:gd name="connsiteX17" fmla="*/ 1555845 w 2797791"/>
                <a:gd name="connsiteY17" fmla="*/ 955343 h 1473958"/>
                <a:gd name="connsiteX18" fmla="*/ 1201003 w 2797791"/>
                <a:gd name="connsiteY18" fmla="*/ 887104 h 1473958"/>
                <a:gd name="connsiteX19" fmla="*/ 668740 w 2797791"/>
                <a:gd name="connsiteY19" fmla="*/ 1091821 h 1473958"/>
                <a:gd name="connsiteX20" fmla="*/ 709683 w 2797791"/>
                <a:gd name="connsiteY20" fmla="*/ 832513 h 1473958"/>
                <a:gd name="connsiteX21" fmla="*/ 1105468 w 2797791"/>
                <a:gd name="connsiteY21" fmla="*/ 655092 h 1473958"/>
                <a:gd name="connsiteX22" fmla="*/ 423080 w 2797791"/>
                <a:gd name="connsiteY22" fmla="*/ 586854 h 1473958"/>
                <a:gd name="connsiteX23" fmla="*/ 95534 w 2797791"/>
                <a:gd name="connsiteY23" fmla="*/ 873457 h 1473958"/>
                <a:gd name="connsiteX24" fmla="*/ 0 w 2797791"/>
                <a:gd name="connsiteY24" fmla="*/ 614149 h 1473958"/>
                <a:gd name="connsiteX0" fmla="*/ 13648 w 2715905"/>
                <a:gd name="connsiteY0" fmla="*/ 873457 h 1473958"/>
                <a:gd name="connsiteX1" fmla="*/ 0 w 2715905"/>
                <a:gd name="connsiteY1" fmla="*/ 0 h 1473958"/>
                <a:gd name="connsiteX2" fmla="*/ 354842 w 2715905"/>
                <a:gd name="connsiteY2" fmla="*/ 259307 h 1473958"/>
                <a:gd name="connsiteX3" fmla="*/ 1119117 w 2715905"/>
                <a:gd name="connsiteY3" fmla="*/ 382137 h 1473958"/>
                <a:gd name="connsiteX4" fmla="*/ 1282890 w 2715905"/>
                <a:gd name="connsiteY4" fmla="*/ 163773 h 1473958"/>
                <a:gd name="connsiteX5" fmla="*/ 1910687 w 2715905"/>
                <a:gd name="connsiteY5" fmla="*/ 300251 h 1473958"/>
                <a:gd name="connsiteX6" fmla="*/ 1978926 w 2715905"/>
                <a:gd name="connsiteY6" fmla="*/ 545910 h 1473958"/>
                <a:gd name="connsiteX7" fmla="*/ 2470245 w 2715905"/>
                <a:gd name="connsiteY7" fmla="*/ 655092 h 1473958"/>
                <a:gd name="connsiteX8" fmla="*/ 2579427 w 2715905"/>
                <a:gd name="connsiteY8" fmla="*/ 491319 h 1473958"/>
                <a:gd name="connsiteX9" fmla="*/ 2715905 w 2715905"/>
                <a:gd name="connsiteY9" fmla="*/ 696036 h 1473958"/>
                <a:gd name="connsiteX10" fmla="*/ 2552132 w 2715905"/>
                <a:gd name="connsiteY10" fmla="*/ 968991 h 1473958"/>
                <a:gd name="connsiteX11" fmla="*/ 2497541 w 2715905"/>
                <a:gd name="connsiteY11" fmla="*/ 791570 h 1473958"/>
                <a:gd name="connsiteX12" fmla="*/ 1937982 w 2715905"/>
                <a:gd name="connsiteY12" fmla="*/ 709683 h 1473958"/>
                <a:gd name="connsiteX13" fmla="*/ 1856096 w 2715905"/>
                <a:gd name="connsiteY13" fmla="*/ 1091821 h 1473958"/>
                <a:gd name="connsiteX14" fmla="*/ 1746914 w 2715905"/>
                <a:gd name="connsiteY14" fmla="*/ 1050878 h 1473958"/>
                <a:gd name="connsiteX15" fmla="*/ 1678675 w 2715905"/>
                <a:gd name="connsiteY15" fmla="*/ 1473958 h 1473958"/>
                <a:gd name="connsiteX16" fmla="*/ 1351129 w 2715905"/>
                <a:gd name="connsiteY16" fmla="*/ 1392072 h 1473958"/>
                <a:gd name="connsiteX17" fmla="*/ 1473959 w 2715905"/>
                <a:gd name="connsiteY17" fmla="*/ 955343 h 1473958"/>
                <a:gd name="connsiteX18" fmla="*/ 1119117 w 2715905"/>
                <a:gd name="connsiteY18" fmla="*/ 887104 h 1473958"/>
                <a:gd name="connsiteX19" fmla="*/ 586854 w 2715905"/>
                <a:gd name="connsiteY19" fmla="*/ 1091821 h 1473958"/>
                <a:gd name="connsiteX20" fmla="*/ 627797 w 2715905"/>
                <a:gd name="connsiteY20" fmla="*/ 832513 h 1473958"/>
                <a:gd name="connsiteX21" fmla="*/ 1023582 w 2715905"/>
                <a:gd name="connsiteY21" fmla="*/ 655092 h 1473958"/>
                <a:gd name="connsiteX22" fmla="*/ 341194 w 2715905"/>
                <a:gd name="connsiteY22" fmla="*/ 586854 h 1473958"/>
                <a:gd name="connsiteX23" fmla="*/ 13648 w 2715905"/>
                <a:gd name="connsiteY23" fmla="*/ 873457 h 147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15905" h="1473958">
                  <a:moveTo>
                    <a:pt x="13648" y="873457"/>
                  </a:moveTo>
                  <a:lnTo>
                    <a:pt x="0" y="0"/>
                  </a:lnTo>
                  <a:lnTo>
                    <a:pt x="354842" y="259307"/>
                  </a:lnTo>
                  <a:lnTo>
                    <a:pt x="1119117" y="382137"/>
                  </a:lnTo>
                  <a:lnTo>
                    <a:pt x="1282890" y="163773"/>
                  </a:lnTo>
                  <a:lnTo>
                    <a:pt x="1910687" y="300251"/>
                  </a:lnTo>
                  <a:lnTo>
                    <a:pt x="1978926" y="545910"/>
                  </a:lnTo>
                  <a:lnTo>
                    <a:pt x="2470245" y="655092"/>
                  </a:lnTo>
                  <a:lnTo>
                    <a:pt x="2579427" y="491319"/>
                  </a:lnTo>
                  <a:lnTo>
                    <a:pt x="2715905" y="696036"/>
                  </a:lnTo>
                  <a:lnTo>
                    <a:pt x="2552132" y="968991"/>
                  </a:lnTo>
                  <a:lnTo>
                    <a:pt x="2497541" y="791570"/>
                  </a:lnTo>
                  <a:lnTo>
                    <a:pt x="1937982" y="709683"/>
                  </a:lnTo>
                  <a:lnTo>
                    <a:pt x="1856096" y="1091821"/>
                  </a:lnTo>
                  <a:lnTo>
                    <a:pt x="1746914" y="1050878"/>
                  </a:lnTo>
                  <a:lnTo>
                    <a:pt x="1678675" y="1473958"/>
                  </a:lnTo>
                  <a:lnTo>
                    <a:pt x="1351129" y="1392072"/>
                  </a:lnTo>
                  <a:lnTo>
                    <a:pt x="1473959" y="955343"/>
                  </a:lnTo>
                  <a:lnTo>
                    <a:pt x="1119117" y="887104"/>
                  </a:lnTo>
                  <a:lnTo>
                    <a:pt x="586854" y="1091821"/>
                  </a:lnTo>
                  <a:lnTo>
                    <a:pt x="627797" y="832513"/>
                  </a:lnTo>
                  <a:lnTo>
                    <a:pt x="1023582" y="655092"/>
                  </a:lnTo>
                  <a:lnTo>
                    <a:pt x="341194" y="586854"/>
                  </a:lnTo>
                  <a:lnTo>
                    <a:pt x="13648" y="87345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" name="Forma libre 19"/>
            <p:cNvSpPr/>
            <p:nvPr/>
          </p:nvSpPr>
          <p:spPr>
            <a:xfrm>
              <a:off x="9444251" y="2743200"/>
              <a:ext cx="395785" cy="245660"/>
            </a:xfrm>
            <a:custGeom>
              <a:avLst/>
              <a:gdLst>
                <a:gd name="connsiteX0" fmla="*/ 0 w 395785"/>
                <a:gd name="connsiteY0" fmla="*/ 0 h 245660"/>
                <a:gd name="connsiteX1" fmla="*/ 395785 w 395785"/>
                <a:gd name="connsiteY1" fmla="*/ 245660 h 24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5785" h="245660">
                  <a:moveTo>
                    <a:pt x="0" y="0"/>
                  </a:moveTo>
                  <a:lnTo>
                    <a:pt x="395785" y="24566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" name="Forma libre 20"/>
            <p:cNvSpPr/>
            <p:nvPr/>
          </p:nvSpPr>
          <p:spPr>
            <a:xfrm>
              <a:off x="10931857" y="2593075"/>
              <a:ext cx="177421" cy="245659"/>
            </a:xfrm>
            <a:custGeom>
              <a:avLst/>
              <a:gdLst>
                <a:gd name="connsiteX0" fmla="*/ 0 w 177421"/>
                <a:gd name="connsiteY0" fmla="*/ 245659 h 245659"/>
                <a:gd name="connsiteX1" fmla="*/ 177421 w 177421"/>
                <a:gd name="connsiteY1" fmla="*/ 0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421" h="245659">
                  <a:moveTo>
                    <a:pt x="0" y="245659"/>
                  </a:moveTo>
                  <a:lnTo>
                    <a:pt x="177421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0" name="Rectángulo 29"/>
          <p:cNvSpPr/>
          <p:nvPr/>
        </p:nvSpPr>
        <p:spPr>
          <a:xfrm>
            <a:off x="441914" y="5920251"/>
            <a:ext cx="2819896" cy="47148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DARKWOLF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3190163" y="2323550"/>
            <a:ext cx="3048000" cy="3371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LV1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1" name="Forma libre 30"/>
          <p:cNvSpPr/>
          <p:nvPr/>
        </p:nvSpPr>
        <p:spPr>
          <a:xfrm rot="21126499">
            <a:off x="4291113" y="1262750"/>
            <a:ext cx="935021" cy="596651"/>
          </a:xfrm>
          <a:custGeom>
            <a:avLst/>
            <a:gdLst>
              <a:gd name="connsiteX0" fmla="*/ 47625 w 314325"/>
              <a:gd name="connsiteY0" fmla="*/ 171450 h 200025"/>
              <a:gd name="connsiteX1" fmla="*/ 133350 w 314325"/>
              <a:gd name="connsiteY1" fmla="*/ 104775 h 200025"/>
              <a:gd name="connsiteX2" fmla="*/ 228600 w 314325"/>
              <a:gd name="connsiteY2" fmla="*/ 200025 h 200025"/>
              <a:gd name="connsiteX3" fmla="*/ 314325 w 314325"/>
              <a:gd name="connsiteY3" fmla="*/ 152400 h 200025"/>
              <a:gd name="connsiteX4" fmla="*/ 171450 w 314325"/>
              <a:gd name="connsiteY4" fmla="*/ 0 h 200025"/>
              <a:gd name="connsiteX5" fmla="*/ 0 w 314325"/>
              <a:gd name="connsiteY5" fmla="*/ 104775 h 200025"/>
              <a:gd name="connsiteX6" fmla="*/ 47625 w 314325"/>
              <a:gd name="connsiteY6" fmla="*/ 171450 h 200025"/>
              <a:gd name="connsiteX0" fmla="*/ 47625 w 314325"/>
              <a:gd name="connsiteY0" fmla="*/ 171450 h 191813"/>
              <a:gd name="connsiteX1" fmla="*/ 133350 w 314325"/>
              <a:gd name="connsiteY1" fmla="*/ 104775 h 191813"/>
              <a:gd name="connsiteX2" fmla="*/ 234492 w 314325"/>
              <a:gd name="connsiteY2" fmla="*/ 191813 h 191813"/>
              <a:gd name="connsiteX3" fmla="*/ 314325 w 314325"/>
              <a:gd name="connsiteY3" fmla="*/ 152400 h 191813"/>
              <a:gd name="connsiteX4" fmla="*/ 171450 w 314325"/>
              <a:gd name="connsiteY4" fmla="*/ 0 h 191813"/>
              <a:gd name="connsiteX5" fmla="*/ 0 w 314325"/>
              <a:gd name="connsiteY5" fmla="*/ 104775 h 191813"/>
              <a:gd name="connsiteX6" fmla="*/ 47625 w 314325"/>
              <a:gd name="connsiteY6" fmla="*/ 171450 h 191813"/>
              <a:gd name="connsiteX0" fmla="*/ 47625 w 314325"/>
              <a:gd name="connsiteY0" fmla="*/ 171450 h 191813"/>
              <a:gd name="connsiteX1" fmla="*/ 137324 w 314325"/>
              <a:gd name="connsiteY1" fmla="*/ 109798 h 191813"/>
              <a:gd name="connsiteX2" fmla="*/ 234492 w 314325"/>
              <a:gd name="connsiteY2" fmla="*/ 191813 h 191813"/>
              <a:gd name="connsiteX3" fmla="*/ 314325 w 314325"/>
              <a:gd name="connsiteY3" fmla="*/ 152400 h 191813"/>
              <a:gd name="connsiteX4" fmla="*/ 171450 w 314325"/>
              <a:gd name="connsiteY4" fmla="*/ 0 h 191813"/>
              <a:gd name="connsiteX5" fmla="*/ 0 w 314325"/>
              <a:gd name="connsiteY5" fmla="*/ 104775 h 191813"/>
              <a:gd name="connsiteX6" fmla="*/ 47625 w 314325"/>
              <a:gd name="connsiteY6" fmla="*/ 171450 h 191813"/>
              <a:gd name="connsiteX0" fmla="*/ 48478 w 314325"/>
              <a:gd name="connsiteY0" fmla="*/ 165567 h 191813"/>
              <a:gd name="connsiteX1" fmla="*/ 137324 w 314325"/>
              <a:gd name="connsiteY1" fmla="*/ 109798 h 191813"/>
              <a:gd name="connsiteX2" fmla="*/ 234492 w 314325"/>
              <a:gd name="connsiteY2" fmla="*/ 191813 h 191813"/>
              <a:gd name="connsiteX3" fmla="*/ 314325 w 314325"/>
              <a:gd name="connsiteY3" fmla="*/ 152400 h 191813"/>
              <a:gd name="connsiteX4" fmla="*/ 171450 w 314325"/>
              <a:gd name="connsiteY4" fmla="*/ 0 h 191813"/>
              <a:gd name="connsiteX5" fmla="*/ 0 w 314325"/>
              <a:gd name="connsiteY5" fmla="*/ 104775 h 191813"/>
              <a:gd name="connsiteX6" fmla="*/ 48478 w 314325"/>
              <a:gd name="connsiteY6" fmla="*/ 165567 h 191813"/>
              <a:gd name="connsiteX0" fmla="*/ 48478 w 314325"/>
              <a:gd name="connsiteY0" fmla="*/ 165567 h 191813"/>
              <a:gd name="connsiteX1" fmla="*/ 137324 w 314325"/>
              <a:gd name="connsiteY1" fmla="*/ 109798 h 191813"/>
              <a:gd name="connsiteX2" fmla="*/ 234492 w 314325"/>
              <a:gd name="connsiteY2" fmla="*/ 191813 h 191813"/>
              <a:gd name="connsiteX3" fmla="*/ 314325 w 314325"/>
              <a:gd name="connsiteY3" fmla="*/ 152400 h 191813"/>
              <a:gd name="connsiteX4" fmla="*/ 171450 w 314325"/>
              <a:gd name="connsiteY4" fmla="*/ 0 h 191813"/>
              <a:gd name="connsiteX5" fmla="*/ 0 w 314325"/>
              <a:gd name="connsiteY5" fmla="*/ 104775 h 191813"/>
              <a:gd name="connsiteX6" fmla="*/ 48478 w 314325"/>
              <a:gd name="connsiteY6" fmla="*/ 165567 h 191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4325" h="191813">
                <a:moveTo>
                  <a:pt x="48478" y="165567"/>
                </a:moveTo>
                <a:lnTo>
                  <a:pt x="137324" y="109798"/>
                </a:lnTo>
                <a:lnTo>
                  <a:pt x="234492" y="191813"/>
                </a:lnTo>
                <a:lnTo>
                  <a:pt x="314325" y="152400"/>
                </a:lnTo>
                <a:lnTo>
                  <a:pt x="171450" y="0"/>
                </a:lnTo>
                <a:lnTo>
                  <a:pt x="0" y="104775"/>
                </a:lnTo>
                <a:lnTo>
                  <a:pt x="48478" y="165567"/>
                </a:lnTo>
                <a:close/>
              </a:path>
            </a:pathLst>
          </a:custGeom>
          <a:solidFill>
            <a:schemeClr val="accent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/>
          <p:cNvSpPr/>
          <p:nvPr/>
        </p:nvSpPr>
        <p:spPr>
          <a:xfrm>
            <a:off x="3190163" y="2323550"/>
            <a:ext cx="3048000" cy="3371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LV2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3" name="Rectángulo 32"/>
          <p:cNvSpPr/>
          <p:nvPr/>
        </p:nvSpPr>
        <p:spPr>
          <a:xfrm>
            <a:off x="3190161" y="2321288"/>
            <a:ext cx="3048000" cy="3371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LV3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4" name="Rectángulo 33"/>
          <p:cNvSpPr/>
          <p:nvPr/>
        </p:nvSpPr>
        <p:spPr>
          <a:xfrm>
            <a:off x="3173482" y="2317651"/>
            <a:ext cx="3048000" cy="3371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LV4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" name="Forma libre 4"/>
          <p:cNvSpPr/>
          <p:nvPr/>
        </p:nvSpPr>
        <p:spPr>
          <a:xfrm>
            <a:off x="4254580" y="1682204"/>
            <a:ext cx="923637" cy="517570"/>
          </a:xfrm>
          <a:custGeom>
            <a:avLst/>
            <a:gdLst>
              <a:gd name="connsiteX0" fmla="*/ 9237 w 923637"/>
              <a:gd name="connsiteY0" fmla="*/ 207818 h 498764"/>
              <a:gd name="connsiteX1" fmla="*/ 0 w 923637"/>
              <a:gd name="connsiteY1" fmla="*/ 443346 h 498764"/>
              <a:gd name="connsiteX2" fmla="*/ 166255 w 923637"/>
              <a:gd name="connsiteY2" fmla="*/ 498764 h 498764"/>
              <a:gd name="connsiteX3" fmla="*/ 789709 w 923637"/>
              <a:gd name="connsiteY3" fmla="*/ 489527 h 498764"/>
              <a:gd name="connsiteX4" fmla="*/ 923637 w 923637"/>
              <a:gd name="connsiteY4" fmla="*/ 249382 h 498764"/>
              <a:gd name="connsiteX5" fmla="*/ 780473 w 923637"/>
              <a:gd name="connsiteY5" fmla="*/ 221673 h 498764"/>
              <a:gd name="connsiteX6" fmla="*/ 512618 w 923637"/>
              <a:gd name="connsiteY6" fmla="*/ 0 h 498764"/>
              <a:gd name="connsiteX7" fmla="*/ 318655 w 923637"/>
              <a:gd name="connsiteY7" fmla="*/ 170873 h 498764"/>
              <a:gd name="connsiteX8" fmla="*/ 87746 w 923637"/>
              <a:gd name="connsiteY8" fmla="*/ 152400 h 498764"/>
              <a:gd name="connsiteX9" fmla="*/ 9237 w 923637"/>
              <a:gd name="connsiteY9" fmla="*/ 207818 h 498764"/>
              <a:gd name="connsiteX0" fmla="*/ 9237 w 923637"/>
              <a:gd name="connsiteY0" fmla="*/ 207818 h 498764"/>
              <a:gd name="connsiteX1" fmla="*/ 0 w 923637"/>
              <a:gd name="connsiteY1" fmla="*/ 443346 h 498764"/>
              <a:gd name="connsiteX2" fmla="*/ 166255 w 923637"/>
              <a:gd name="connsiteY2" fmla="*/ 498764 h 498764"/>
              <a:gd name="connsiteX3" fmla="*/ 789709 w 923637"/>
              <a:gd name="connsiteY3" fmla="*/ 489527 h 498764"/>
              <a:gd name="connsiteX4" fmla="*/ 923637 w 923637"/>
              <a:gd name="connsiteY4" fmla="*/ 249382 h 498764"/>
              <a:gd name="connsiteX5" fmla="*/ 780473 w 923637"/>
              <a:gd name="connsiteY5" fmla="*/ 221673 h 498764"/>
              <a:gd name="connsiteX6" fmla="*/ 512618 w 923637"/>
              <a:gd name="connsiteY6" fmla="*/ 0 h 498764"/>
              <a:gd name="connsiteX7" fmla="*/ 281709 w 923637"/>
              <a:gd name="connsiteY7" fmla="*/ 161637 h 498764"/>
              <a:gd name="connsiteX8" fmla="*/ 87746 w 923637"/>
              <a:gd name="connsiteY8" fmla="*/ 152400 h 498764"/>
              <a:gd name="connsiteX9" fmla="*/ 9237 w 923637"/>
              <a:gd name="connsiteY9" fmla="*/ 207818 h 498764"/>
              <a:gd name="connsiteX0" fmla="*/ 9237 w 923637"/>
              <a:gd name="connsiteY0" fmla="*/ 212437 h 503383"/>
              <a:gd name="connsiteX1" fmla="*/ 0 w 923637"/>
              <a:gd name="connsiteY1" fmla="*/ 447965 h 503383"/>
              <a:gd name="connsiteX2" fmla="*/ 166255 w 923637"/>
              <a:gd name="connsiteY2" fmla="*/ 503383 h 503383"/>
              <a:gd name="connsiteX3" fmla="*/ 789709 w 923637"/>
              <a:gd name="connsiteY3" fmla="*/ 494146 h 503383"/>
              <a:gd name="connsiteX4" fmla="*/ 923637 w 923637"/>
              <a:gd name="connsiteY4" fmla="*/ 254001 h 503383"/>
              <a:gd name="connsiteX5" fmla="*/ 780473 w 923637"/>
              <a:gd name="connsiteY5" fmla="*/ 226292 h 503383"/>
              <a:gd name="connsiteX6" fmla="*/ 461818 w 923637"/>
              <a:gd name="connsiteY6" fmla="*/ 0 h 503383"/>
              <a:gd name="connsiteX7" fmla="*/ 281709 w 923637"/>
              <a:gd name="connsiteY7" fmla="*/ 166256 h 503383"/>
              <a:gd name="connsiteX8" fmla="*/ 87746 w 923637"/>
              <a:gd name="connsiteY8" fmla="*/ 157019 h 503383"/>
              <a:gd name="connsiteX9" fmla="*/ 9237 w 923637"/>
              <a:gd name="connsiteY9" fmla="*/ 212437 h 503383"/>
              <a:gd name="connsiteX0" fmla="*/ 9237 w 923637"/>
              <a:gd name="connsiteY0" fmla="*/ 212437 h 517570"/>
              <a:gd name="connsiteX1" fmla="*/ 0 w 923637"/>
              <a:gd name="connsiteY1" fmla="*/ 447965 h 517570"/>
              <a:gd name="connsiteX2" fmla="*/ 166255 w 923637"/>
              <a:gd name="connsiteY2" fmla="*/ 503383 h 517570"/>
              <a:gd name="connsiteX3" fmla="*/ 789709 w 923637"/>
              <a:gd name="connsiteY3" fmla="*/ 494146 h 517570"/>
              <a:gd name="connsiteX4" fmla="*/ 923637 w 923637"/>
              <a:gd name="connsiteY4" fmla="*/ 212437 h 517570"/>
              <a:gd name="connsiteX5" fmla="*/ 780473 w 923637"/>
              <a:gd name="connsiteY5" fmla="*/ 226292 h 517570"/>
              <a:gd name="connsiteX6" fmla="*/ 461818 w 923637"/>
              <a:gd name="connsiteY6" fmla="*/ 0 h 517570"/>
              <a:gd name="connsiteX7" fmla="*/ 281709 w 923637"/>
              <a:gd name="connsiteY7" fmla="*/ 166256 h 517570"/>
              <a:gd name="connsiteX8" fmla="*/ 87746 w 923637"/>
              <a:gd name="connsiteY8" fmla="*/ 157019 h 517570"/>
              <a:gd name="connsiteX9" fmla="*/ 9237 w 923637"/>
              <a:gd name="connsiteY9" fmla="*/ 212437 h 517570"/>
              <a:gd name="connsiteX0" fmla="*/ 9237 w 923637"/>
              <a:gd name="connsiteY0" fmla="*/ 212437 h 517570"/>
              <a:gd name="connsiteX1" fmla="*/ 0 w 923637"/>
              <a:gd name="connsiteY1" fmla="*/ 447965 h 517570"/>
              <a:gd name="connsiteX2" fmla="*/ 166255 w 923637"/>
              <a:gd name="connsiteY2" fmla="*/ 503383 h 517570"/>
              <a:gd name="connsiteX3" fmla="*/ 789709 w 923637"/>
              <a:gd name="connsiteY3" fmla="*/ 494146 h 517570"/>
              <a:gd name="connsiteX4" fmla="*/ 923637 w 923637"/>
              <a:gd name="connsiteY4" fmla="*/ 212437 h 517570"/>
              <a:gd name="connsiteX5" fmla="*/ 771237 w 923637"/>
              <a:gd name="connsiteY5" fmla="*/ 203201 h 517570"/>
              <a:gd name="connsiteX6" fmla="*/ 461818 w 923637"/>
              <a:gd name="connsiteY6" fmla="*/ 0 h 517570"/>
              <a:gd name="connsiteX7" fmla="*/ 281709 w 923637"/>
              <a:gd name="connsiteY7" fmla="*/ 166256 h 517570"/>
              <a:gd name="connsiteX8" fmla="*/ 87746 w 923637"/>
              <a:gd name="connsiteY8" fmla="*/ 157019 h 517570"/>
              <a:gd name="connsiteX9" fmla="*/ 9237 w 923637"/>
              <a:gd name="connsiteY9" fmla="*/ 212437 h 517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23637" h="517570">
                <a:moveTo>
                  <a:pt x="9237" y="212437"/>
                </a:moveTo>
                <a:lnTo>
                  <a:pt x="0" y="447965"/>
                </a:lnTo>
                <a:lnTo>
                  <a:pt x="166255" y="503383"/>
                </a:lnTo>
                <a:cubicBezTo>
                  <a:pt x="374073" y="500304"/>
                  <a:pt x="663479" y="542637"/>
                  <a:pt x="789709" y="494146"/>
                </a:cubicBezTo>
                <a:cubicBezTo>
                  <a:pt x="915939" y="445655"/>
                  <a:pt x="878994" y="306340"/>
                  <a:pt x="923637" y="212437"/>
                </a:cubicBezTo>
                <a:lnTo>
                  <a:pt x="771237" y="203201"/>
                </a:lnTo>
                <a:lnTo>
                  <a:pt x="461818" y="0"/>
                </a:lnTo>
                <a:lnTo>
                  <a:pt x="281709" y="166256"/>
                </a:lnTo>
                <a:lnTo>
                  <a:pt x="87746" y="157019"/>
                </a:lnTo>
                <a:lnTo>
                  <a:pt x="9237" y="212437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6" name="Grupo 35"/>
          <p:cNvGrpSpPr/>
          <p:nvPr/>
        </p:nvGrpSpPr>
        <p:grpSpPr>
          <a:xfrm>
            <a:off x="3258220" y="2894219"/>
            <a:ext cx="2729553" cy="1041770"/>
            <a:chOff x="5882184" y="1132556"/>
            <a:chExt cx="2729553" cy="1041770"/>
          </a:xfrm>
        </p:grpSpPr>
        <p:sp>
          <p:nvSpPr>
            <p:cNvPr id="37" name="Rectángulo redondeado 36"/>
            <p:cNvSpPr/>
            <p:nvPr/>
          </p:nvSpPr>
          <p:spPr>
            <a:xfrm>
              <a:off x="5882184" y="1132556"/>
              <a:ext cx="2729553" cy="1041770"/>
            </a:xfrm>
            <a:prstGeom prst="roundRect">
              <a:avLst/>
            </a:prstGeom>
            <a:solidFill>
              <a:schemeClr val="bg1">
                <a:lumMod val="65000"/>
                <a:lumOff val="3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8" name="Forma libre 37"/>
            <p:cNvSpPr/>
            <p:nvPr/>
          </p:nvSpPr>
          <p:spPr>
            <a:xfrm>
              <a:off x="6003546" y="1132764"/>
              <a:ext cx="2492759" cy="1029222"/>
            </a:xfrm>
            <a:custGeom>
              <a:avLst/>
              <a:gdLst>
                <a:gd name="connsiteX0" fmla="*/ 40944 w 3138986"/>
                <a:gd name="connsiteY0" fmla="*/ 38213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22" fmla="*/ 40944 w 3138986"/>
                <a:gd name="connsiteY22" fmla="*/ 38213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292824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87104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  <a:gd name="connsiteX0" fmla="*/ 0 w 3138986"/>
                <a:gd name="connsiteY0" fmla="*/ 136477 h 1419367"/>
                <a:gd name="connsiteX1" fmla="*/ 54592 w 3138986"/>
                <a:gd name="connsiteY1" fmla="*/ 1078173 h 1419367"/>
                <a:gd name="connsiteX2" fmla="*/ 354842 w 3138986"/>
                <a:gd name="connsiteY2" fmla="*/ 791570 h 1419367"/>
                <a:gd name="connsiteX3" fmla="*/ 1091821 w 3138986"/>
                <a:gd name="connsiteY3" fmla="*/ 777922 h 1419367"/>
                <a:gd name="connsiteX4" fmla="*/ 532263 w 3138986"/>
                <a:gd name="connsiteY4" fmla="*/ 1160059 h 1419367"/>
                <a:gd name="connsiteX5" fmla="*/ 859809 w 3138986"/>
                <a:gd name="connsiteY5" fmla="*/ 1241946 h 1419367"/>
                <a:gd name="connsiteX6" fmla="*/ 1405720 w 3138986"/>
                <a:gd name="connsiteY6" fmla="*/ 859809 h 1419367"/>
                <a:gd name="connsiteX7" fmla="*/ 1883392 w 3138986"/>
                <a:gd name="connsiteY7" fmla="*/ 914400 h 1419367"/>
                <a:gd name="connsiteX8" fmla="*/ 1815153 w 3138986"/>
                <a:gd name="connsiteY8" fmla="*/ 1405719 h 1419367"/>
                <a:gd name="connsiteX9" fmla="*/ 2374711 w 3138986"/>
                <a:gd name="connsiteY9" fmla="*/ 1419367 h 1419367"/>
                <a:gd name="connsiteX10" fmla="*/ 2388359 w 3138986"/>
                <a:gd name="connsiteY10" fmla="*/ 821087 h 1419367"/>
                <a:gd name="connsiteX11" fmla="*/ 2879678 w 3138986"/>
                <a:gd name="connsiteY11" fmla="*/ 887104 h 1419367"/>
                <a:gd name="connsiteX12" fmla="*/ 2934269 w 3138986"/>
                <a:gd name="connsiteY12" fmla="*/ 1160059 h 1419367"/>
                <a:gd name="connsiteX13" fmla="*/ 3138986 w 3138986"/>
                <a:gd name="connsiteY13" fmla="*/ 627797 h 1419367"/>
                <a:gd name="connsiteX14" fmla="*/ 2975212 w 3138986"/>
                <a:gd name="connsiteY14" fmla="*/ 423080 h 1419367"/>
                <a:gd name="connsiteX15" fmla="*/ 2906974 w 3138986"/>
                <a:gd name="connsiteY15" fmla="*/ 614149 h 1419367"/>
                <a:gd name="connsiteX16" fmla="*/ 2391431 w 3138986"/>
                <a:gd name="connsiteY16" fmla="*/ 573206 h 1419367"/>
                <a:gd name="connsiteX17" fmla="*/ 2074460 w 3138986"/>
                <a:gd name="connsiteY17" fmla="*/ 95534 h 1419367"/>
                <a:gd name="connsiteX18" fmla="*/ 1201003 w 3138986"/>
                <a:gd name="connsiteY18" fmla="*/ 0 h 1419367"/>
                <a:gd name="connsiteX19" fmla="*/ 914400 w 3138986"/>
                <a:gd name="connsiteY19" fmla="*/ 313898 h 1419367"/>
                <a:gd name="connsiteX20" fmla="*/ 259308 w 3138986"/>
                <a:gd name="connsiteY20" fmla="*/ 327546 h 1419367"/>
                <a:gd name="connsiteX21" fmla="*/ 0 w 3138986"/>
                <a:gd name="connsiteY21" fmla="*/ 136477 h 14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38986" h="1419367">
                  <a:moveTo>
                    <a:pt x="0" y="136477"/>
                  </a:moveTo>
                  <a:lnTo>
                    <a:pt x="54592" y="1078173"/>
                  </a:lnTo>
                  <a:lnTo>
                    <a:pt x="354842" y="791570"/>
                  </a:lnTo>
                  <a:lnTo>
                    <a:pt x="1091821" y="777922"/>
                  </a:lnTo>
                  <a:lnTo>
                    <a:pt x="532263" y="1160059"/>
                  </a:lnTo>
                  <a:lnTo>
                    <a:pt x="859809" y="1241946"/>
                  </a:lnTo>
                  <a:lnTo>
                    <a:pt x="1405720" y="859809"/>
                  </a:lnTo>
                  <a:lnTo>
                    <a:pt x="1883392" y="914400"/>
                  </a:lnTo>
                  <a:lnTo>
                    <a:pt x="1815153" y="1405719"/>
                  </a:lnTo>
                  <a:lnTo>
                    <a:pt x="2374711" y="1419367"/>
                  </a:lnTo>
                  <a:lnTo>
                    <a:pt x="2388359" y="821087"/>
                  </a:lnTo>
                  <a:lnTo>
                    <a:pt x="2879678" y="887104"/>
                  </a:lnTo>
                  <a:lnTo>
                    <a:pt x="2934269" y="1160059"/>
                  </a:lnTo>
                  <a:lnTo>
                    <a:pt x="3138986" y="627797"/>
                  </a:lnTo>
                  <a:lnTo>
                    <a:pt x="2975212" y="423080"/>
                  </a:lnTo>
                  <a:lnTo>
                    <a:pt x="2906974" y="614149"/>
                  </a:lnTo>
                  <a:lnTo>
                    <a:pt x="2391431" y="573206"/>
                  </a:lnTo>
                  <a:lnTo>
                    <a:pt x="2074460" y="95534"/>
                  </a:lnTo>
                  <a:lnTo>
                    <a:pt x="1201003" y="0"/>
                  </a:lnTo>
                  <a:lnTo>
                    <a:pt x="914400" y="313898"/>
                  </a:lnTo>
                  <a:lnTo>
                    <a:pt x="259308" y="327546"/>
                  </a:lnTo>
                  <a:lnTo>
                    <a:pt x="0" y="136477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39" name="Rectángulo 38"/>
          <p:cNvSpPr/>
          <p:nvPr/>
        </p:nvSpPr>
        <p:spPr>
          <a:xfrm>
            <a:off x="3098996" y="4012663"/>
            <a:ext cx="3048000" cy="3371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LEVEL UP! 2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098996" y="4609471"/>
            <a:ext cx="14622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28575" cmpd="sng">
                  <a:solidFill>
                    <a:schemeClr val="bg1"/>
                  </a:solidFill>
                  <a:prstDash val="solid"/>
                </a:ln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$500</a:t>
            </a:r>
            <a:endParaRPr lang="es-ES" sz="5400" b="1" cap="none" spc="0" dirty="0">
              <a:ln w="28575" cmpd="sng">
                <a:solidFill>
                  <a:schemeClr val="bg1"/>
                </a:solidFill>
                <a:prstDash val="solid"/>
              </a:ln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40" name="Rectángulo 39"/>
          <p:cNvSpPr/>
          <p:nvPr/>
        </p:nvSpPr>
        <p:spPr>
          <a:xfrm>
            <a:off x="5551425" y="1228439"/>
            <a:ext cx="7473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0"/>
                <a:solidFill>
                  <a:schemeClr val="bg1"/>
                </a:solidFill>
                <a:latin typeface="Agency FB" panose="020B0503020202020204" pitchFamily="34" charset="0"/>
              </a:rPr>
              <a:t>LV</a:t>
            </a:r>
            <a:endParaRPr lang="es-ES" sz="5400" b="1" cap="none" spc="0" dirty="0">
              <a:ln w="0"/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1" name="Rectángulo 40"/>
          <p:cNvSpPr/>
          <p:nvPr/>
        </p:nvSpPr>
        <p:spPr>
          <a:xfrm>
            <a:off x="6058272" y="2894219"/>
            <a:ext cx="13244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0"/>
                <a:solidFill>
                  <a:schemeClr val="bg1"/>
                </a:solidFill>
                <a:latin typeface="Agency FB" panose="020B0503020202020204" pitchFamily="34" charset="0"/>
              </a:rPr>
              <a:t>W LV</a:t>
            </a:r>
            <a:endParaRPr lang="es-ES" sz="5400" b="1" cap="none" spc="0" dirty="0">
              <a:ln w="0"/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2" name="Rectángulo 41"/>
          <p:cNvSpPr/>
          <p:nvPr/>
        </p:nvSpPr>
        <p:spPr>
          <a:xfrm>
            <a:off x="4426255" y="4849310"/>
            <a:ext cx="229421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1" dirty="0" smtClean="0">
                <a:ln w="0"/>
                <a:solidFill>
                  <a:schemeClr val="bg1"/>
                </a:solidFill>
                <a:latin typeface="Agency FB" panose="020B0503020202020204" pitchFamily="34" charset="0"/>
              </a:rPr>
              <a:t>FOUNDS ERNED</a:t>
            </a:r>
            <a:endParaRPr lang="es-ES" sz="3200" b="1" cap="none" spc="0" dirty="0">
              <a:ln w="0"/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50" name="Grupo 49"/>
          <p:cNvGrpSpPr/>
          <p:nvPr/>
        </p:nvGrpSpPr>
        <p:grpSpPr>
          <a:xfrm>
            <a:off x="8848299" y="1199056"/>
            <a:ext cx="2889126" cy="904500"/>
            <a:chOff x="8848299" y="1199056"/>
            <a:chExt cx="2889126" cy="904500"/>
          </a:xfrm>
        </p:grpSpPr>
        <p:grpSp>
          <p:nvGrpSpPr>
            <p:cNvPr id="43" name="Grupo 42"/>
            <p:cNvGrpSpPr/>
            <p:nvPr/>
          </p:nvGrpSpPr>
          <p:grpSpPr>
            <a:xfrm>
              <a:off x="8848299" y="1199056"/>
              <a:ext cx="2889126" cy="904500"/>
              <a:chOff x="304800" y="2347415"/>
              <a:chExt cx="2889126" cy="904500"/>
            </a:xfrm>
          </p:grpSpPr>
          <p:sp>
            <p:nvSpPr>
              <p:cNvPr id="44" name="Redondear rectángulo de esquina diagonal 43"/>
              <p:cNvSpPr/>
              <p:nvPr/>
            </p:nvSpPr>
            <p:spPr>
              <a:xfrm>
                <a:off x="304800" y="2347415"/>
                <a:ext cx="2889126" cy="904500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95000"/>
                  <a:lumOff val="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600" b="1" dirty="0" smtClean="0">
                  <a:solidFill>
                    <a:schemeClr val="bg1"/>
                  </a:solidFill>
                </a:endParaRPr>
              </a:p>
              <a:p>
                <a:r>
                  <a:rPr lang="en-US" sz="1600" b="1" dirty="0" smtClean="0">
                    <a:solidFill>
                      <a:schemeClr val="bg1"/>
                    </a:solidFill>
                  </a:rPr>
                  <a:t>LV </a:t>
                </a:r>
                <a:r>
                  <a:rPr lang="en-US" sz="1600" b="1" dirty="0" smtClean="0">
                    <a:solidFill>
                      <a:schemeClr val="bg1"/>
                    </a:solidFill>
                  </a:rPr>
                  <a:t>4</a:t>
                </a:r>
                <a:endParaRPr lang="en-US" sz="1600" b="1" dirty="0" smtClean="0">
                  <a:solidFill>
                    <a:schemeClr val="bg1"/>
                  </a:solidFill>
                </a:endParaRPr>
              </a:p>
              <a:p>
                <a:r>
                  <a:rPr lang="en-US" sz="1600" b="1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DARKWOLF [FX]                    </a:t>
                </a:r>
                <a:r>
                  <a:rPr lang="en-US" b="1" dirty="0" smtClean="0">
                    <a:ln>
                      <a:solidFill>
                        <a:sysClr val="windowText" lastClr="000000"/>
                      </a:solidFill>
                    </a:ln>
                    <a:solidFill>
                      <a:srgbClr val="92D050"/>
                    </a:solidFill>
                    <a:latin typeface="Agency FB" panose="020B0503020202020204" pitchFamily="34" charset="0"/>
                  </a:rPr>
                  <a:t>$</a:t>
                </a:r>
                <a:r>
                  <a:rPr lang="en-US" sz="1600" b="1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6</a:t>
                </a:r>
                <a:r>
                  <a:rPr lang="en-US" sz="1600" b="1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00</a:t>
                </a:r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Rectángulo 44"/>
              <p:cNvSpPr/>
              <p:nvPr/>
            </p:nvSpPr>
            <p:spPr>
              <a:xfrm>
                <a:off x="1095375" y="2415654"/>
                <a:ext cx="1857375" cy="427719"/>
              </a:xfrm>
              <a:prstGeom prst="rect">
                <a:avLst/>
              </a:prstGeom>
              <a:pattFill prst="wdUpDiag">
                <a:fgClr>
                  <a:srgbClr val="FFFF00"/>
                </a:fgClr>
                <a:bgClr>
                  <a:schemeClr val="bg2">
                    <a:lumMod val="75000"/>
                  </a:schemeClr>
                </a:bgClr>
              </a:patt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WINNER</a:t>
                </a:r>
                <a:r>
                  <a:rPr lang="en-US" b="1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en-US" b="1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PLAYER</a:t>
                </a:r>
                <a:endParaRPr lang="es-MX" b="1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  <p:sp>
            <p:nvSpPr>
              <p:cNvPr id="46" name="Elipse 45"/>
              <p:cNvSpPr/>
              <p:nvPr/>
            </p:nvSpPr>
            <p:spPr>
              <a:xfrm>
                <a:off x="2674569" y="2536298"/>
                <a:ext cx="211505" cy="184245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8" name="Forma libre 47"/>
              <p:cNvSpPr/>
              <p:nvPr/>
            </p:nvSpPr>
            <p:spPr>
              <a:xfrm rot="21126499">
                <a:off x="522058" y="2379117"/>
                <a:ext cx="314325" cy="192949"/>
              </a:xfrm>
              <a:custGeom>
                <a:avLst/>
                <a:gdLst>
                  <a:gd name="connsiteX0" fmla="*/ 47625 w 314325"/>
                  <a:gd name="connsiteY0" fmla="*/ 171450 h 200025"/>
                  <a:gd name="connsiteX1" fmla="*/ 133350 w 314325"/>
                  <a:gd name="connsiteY1" fmla="*/ 104775 h 200025"/>
                  <a:gd name="connsiteX2" fmla="*/ 228600 w 314325"/>
                  <a:gd name="connsiteY2" fmla="*/ 200025 h 200025"/>
                  <a:gd name="connsiteX3" fmla="*/ 314325 w 314325"/>
                  <a:gd name="connsiteY3" fmla="*/ 152400 h 200025"/>
                  <a:gd name="connsiteX4" fmla="*/ 171450 w 314325"/>
                  <a:gd name="connsiteY4" fmla="*/ 0 h 200025"/>
                  <a:gd name="connsiteX5" fmla="*/ 0 w 314325"/>
                  <a:gd name="connsiteY5" fmla="*/ 104775 h 200025"/>
                  <a:gd name="connsiteX6" fmla="*/ 47625 w 314325"/>
                  <a:gd name="connsiteY6" fmla="*/ 171450 h 200025"/>
                  <a:gd name="connsiteX0" fmla="*/ 47625 w 314325"/>
                  <a:gd name="connsiteY0" fmla="*/ 171450 h 200025"/>
                  <a:gd name="connsiteX1" fmla="*/ 150514 w 314325"/>
                  <a:gd name="connsiteY1" fmla="*/ 102345 h 200025"/>
                  <a:gd name="connsiteX2" fmla="*/ 228600 w 314325"/>
                  <a:gd name="connsiteY2" fmla="*/ 200025 h 200025"/>
                  <a:gd name="connsiteX3" fmla="*/ 314325 w 314325"/>
                  <a:gd name="connsiteY3" fmla="*/ 152400 h 200025"/>
                  <a:gd name="connsiteX4" fmla="*/ 171450 w 314325"/>
                  <a:gd name="connsiteY4" fmla="*/ 0 h 200025"/>
                  <a:gd name="connsiteX5" fmla="*/ 0 w 314325"/>
                  <a:gd name="connsiteY5" fmla="*/ 104775 h 200025"/>
                  <a:gd name="connsiteX6" fmla="*/ 47625 w 314325"/>
                  <a:gd name="connsiteY6" fmla="*/ 171450 h 200025"/>
                  <a:gd name="connsiteX0" fmla="*/ 47625 w 314325"/>
                  <a:gd name="connsiteY0" fmla="*/ 164374 h 192949"/>
                  <a:gd name="connsiteX1" fmla="*/ 150514 w 314325"/>
                  <a:gd name="connsiteY1" fmla="*/ 95269 h 192949"/>
                  <a:gd name="connsiteX2" fmla="*/ 228600 w 314325"/>
                  <a:gd name="connsiteY2" fmla="*/ 192949 h 192949"/>
                  <a:gd name="connsiteX3" fmla="*/ 314325 w 314325"/>
                  <a:gd name="connsiteY3" fmla="*/ 145324 h 192949"/>
                  <a:gd name="connsiteX4" fmla="*/ 170469 w 314325"/>
                  <a:gd name="connsiteY4" fmla="*/ 0 h 192949"/>
                  <a:gd name="connsiteX5" fmla="*/ 0 w 314325"/>
                  <a:gd name="connsiteY5" fmla="*/ 97699 h 192949"/>
                  <a:gd name="connsiteX6" fmla="*/ 47625 w 314325"/>
                  <a:gd name="connsiteY6" fmla="*/ 164374 h 19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4325" h="192949">
                    <a:moveTo>
                      <a:pt x="47625" y="164374"/>
                    </a:moveTo>
                    <a:lnTo>
                      <a:pt x="150514" y="95269"/>
                    </a:lnTo>
                    <a:lnTo>
                      <a:pt x="228600" y="192949"/>
                    </a:lnTo>
                    <a:lnTo>
                      <a:pt x="314325" y="145324"/>
                    </a:lnTo>
                    <a:lnTo>
                      <a:pt x="170469" y="0"/>
                    </a:lnTo>
                    <a:lnTo>
                      <a:pt x="0" y="97699"/>
                    </a:lnTo>
                    <a:lnTo>
                      <a:pt x="47625" y="164374"/>
                    </a:lnTo>
                    <a:close/>
                  </a:path>
                </a:pathLst>
              </a:custGeom>
              <a:solidFill>
                <a:schemeClr val="bg1">
                  <a:lumMod val="95000"/>
                  <a:lumOff val="5000"/>
                </a:scheme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sp>
          <p:nvSpPr>
            <p:cNvPr id="49" name="Forma libre 48"/>
            <p:cNvSpPr/>
            <p:nvPr/>
          </p:nvSpPr>
          <p:spPr>
            <a:xfrm>
              <a:off x="9097079" y="1369776"/>
              <a:ext cx="235040" cy="179489"/>
            </a:xfrm>
            <a:custGeom>
              <a:avLst/>
              <a:gdLst>
                <a:gd name="connsiteX0" fmla="*/ 9237 w 923637"/>
                <a:gd name="connsiteY0" fmla="*/ 207818 h 498764"/>
                <a:gd name="connsiteX1" fmla="*/ 0 w 923637"/>
                <a:gd name="connsiteY1" fmla="*/ 443346 h 498764"/>
                <a:gd name="connsiteX2" fmla="*/ 166255 w 923637"/>
                <a:gd name="connsiteY2" fmla="*/ 498764 h 498764"/>
                <a:gd name="connsiteX3" fmla="*/ 789709 w 923637"/>
                <a:gd name="connsiteY3" fmla="*/ 489527 h 498764"/>
                <a:gd name="connsiteX4" fmla="*/ 923637 w 923637"/>
                <a:gd name="connsiteY4" fmla="*/ 249382 h 498764"/>
                <a:gd name="connsiteX5" fmla="*/ 780473 w 923637"/>
                <a:gd name="connsiteY5" fmla="*/ 221673 h 498764"/>
                <a:gd name="connsiteX6" fmla="*/ 512618 w 923637"/>
                <a:gd name="connsiteY6" fmla="*/ 0 h 498764"/>
                <a:gd name="connsiteX7" fmla="*/ 318655 w 923637"/>
                <a:gd name="connsiteY7" fmla="*/ 170873 h 498764"/>
                <a:gd name="connsiteX8" fmla="*/ 87746 w 923637"/>
                <a:gd name="connsiteY8" fmla="*/ 152400 h 498764"/>
                <a:gd name="connsiteX9" fmla="*/ 9237 w 923637"/>
                <a:gd name="connsiteY9" fmla="*/ 207818 h 498764"/>
                <a:gd name="connsiteX0" fmla="*/ 9237 w 923637"/>
                <a:gd name="connsiteY0" fmla="*/ 207818 h 498764"/>
                <a:gd name="connsiteX1" fmla="*/ 0 w 923637"/>
                <a:gd name="connsiteY1" fmla="*/ 443346 h 498764"/>
                <a:gd name="connsiteX2" fmla="*/ 166255 w 923637"/>
                <a:gd name="connsiteY2" fmla="*/ 498764 h 498764"/>
                <a:gd name="connsiteX3" fmla="*/ 789709 w 923637"/>
                <a:gd name="connsiteY3" fmla="*/ 489527 h 498764"/>
                <a:gd name="connsiteX4" fmla="*/ 923637 w 923637"/>
                <a:gd name="connsiteY4" fmla="*/ 249382 h 498764"/>
                <a:gd name="connsiteX5" fmla="*/ 780473 w 923637"/>
                <a:gd name="connsiteY5" fmla="*/ 221673 h 498764"/>
                <a:gd name="connsiteX6" fmla="*/ 512618 w 923637"/>
                <a:gd name="connsiteY6" fmla="*/ 0 h 498764"/>
                <a:gd name="connsiteX7" fmla="*/ 281709 w 923637"/>
                <a:gd name="connsiteY7" fmla="*/ 161637 h 498764"/>
                <a:gd name="connsiteX8" fmla="*/ 87746 w 923637"/>
                <a:gd name="connsiteY8" fmla="*/ 152400 h 498764"/>
                <a:gd name="connsiteX9" fmla="*/ 9237 w 923637"/>
                <a:gd name="connsiteY9" fmla="*/ 207818 h 498764"/>
                <a:gd name="connsiteX0" fmla="*/ 9237 w 923637"/>
                <a:gd name="connsiteY0" fmla="*/ 212437 h 503383"/>
                <a:gd name="connsiteX1" fmla="*/ 0 w 923637"/>
                <a:gd name="connsiteY1" fmla="*/ 447965 h 503383"/>
                <a:gd name="connsiteX2" fmla="*/ 166255 w 923637"/>
                <a:gd name="connsiteY2" fmla="*/ 503383 h 503383"/>
                <a:gd name="connsiteX3" fmla="*/ 789709 w 923637"/>
                <a:gd name="connsiteY3" fmla="*/ 494146 h 503383"/>
                <a:gd name="connsiteX4" fmla="*/ 923637 w 923637"/>
                <a:gd name="connsiteY4" fmla="*/ 254001 h 503383"/>
                <a:gd name="connsiteX5" fmla="*/ 780473 w 923637"/>
                <a:gd name="connsiteY5" fmla="*/ 226292 h 503383"/>
                <a:gd name="connsiteX6" fmla="*/ 461818 w 923637"/>
                <a:gd name="connsiteY6" fmla="*/ 0 h 503383"/>
                <a:gd name="connsiteX7" fmla="*/ 281709 w 923637"/>
                <a:gd name="connsiteY7" fmla="*/ 166256 h 503383"/>
                <a:gd name="connsiteX8" fmla="*/ 87746 w 923637"/>
                <a:gd name="connsiteY8" fmla="*/ 157019 h 503383"/>
                <a:gd name="connsiteX9" fmla="*/ 9237 w 923637"/>
                <a:gd name="connsiteY9" fmla="*/ 212437 h 503383"/>
                <a:gd name="connsiteX0" fmla="*/ 9237 w 923637"/>
                <a:gd name="connsiteY0" fmla="*/ 212437 h 517570"/>
                <a:gd name="connsiteX1" fmla="*/ 0 w 923637"/>
                <a:gd name="connsiteY1" fmla="*/ 447965 h 517570"/>
                <a:gd name="connsiteX2" fmla="*/ 166255 w 923637"/>
                <a:gd name="connsiteY2" fmla="*/ 503383 h 517570"/>
                <a:gd name="connsiteX3" fmla="*/ 789709 w 923637"/>
                <a:gd name="connsiteY3" fmla="*/ 494146 h 517570"/>
                <a:gd name="connsiteX4" fmla="*/ 923637 w 923637"/>
                <a:gd name="connsiteY4" fmla="*/ 212437 h 517570"/>
                <a:gd name="connsiteX5" fmla="*/ 780473 w 923637"/>
                <a:gd name="connsiteY5" fmla="*/ 226292 h 517570"/>
                <a:gd name="connsiteX6" fmla="*/ 461818 w 923637"/>
                <a:gd name="connsiteY6" fmla="*/ 0 h 517570"/>
                <a:gd name="connsiteX7" fmla="*/ 281709 w 923637"/>
                <a:gd name="connsiteY7" fmla="*/ 166256 h 517570"/>
                <a:gd name="connsiteX8" fmla="*/ 87746 w 923637"/>
                <a:gd name="connsiteY8" fmla="*/ 157019 h 517570"/>
                <a:gd name="connsiteX9" fmla="*/ 9237 w 923637"/>
                <a:gd name="connsiteY9" fmla="*/ 212437 h 517570"/>
                <a:gd name="connsiteX0" fmla="*/ 9237 w 923637"/>
                <a:gd name="connsiteY0" fmla="*/ 212437 h 517570"/>
                <a:gd name="connsiteX1" fmla="*/ 0 w 923637"/>
                <a:gd name="connsiteY1" fmla="*/ 447965 h 517570"/>
                <a:gd name="connsiteX2" fmla="*/ 166255 w 923637"/>
                <a:gd name="connsiteY2" fmla="*/ 503383 h 517570"/>
                <a:gd name="connsiteX3" fmla="*/ 789709 w 923637"/>
                <a:gd name="connsiteY3" fmla="*/ 494146 h 517570"/>
                <a:gd name="connsiteX4" fmla="*/ 923637 w 923637"/>
                <a:gd name="connsiteY4" fmla="*/ 212437 h 517570"/>
                <a:gd name="connsiteX5" fmla="*/ 771237 w 923637"/>
                <a:gd name="connsiteY5" fmla="*/ 203201 h 517570"/>
                <a:gd name="connsiteX6" fmla="*/ 461818 w 923637"/>
                <a:gd name="connsiteY6" fmla="*/ 0 h 517570"/>
                <a:gd name="connsiteX7" fmla="*/ 281709 w 923637"/>
                <a:gd name="connsiteY7" fmla="*/ 166256 h 517570"/>
                <a:gd name="connsiteX8" fmla="*/ 87746 w 923637"/>
                <a:gd name="connsiteY8" fmla="*/ 157019 h 517570"/>
                <a:gd name="connsiteX9" fmla="*/ 9237 w 923637"/>
                <a:gd name="connsiteY9" fmla="*/ 212437 h 517570"/>
                <a:gd name="connsiteX0" fmla="*/ 0 w 1052747"/>
                <a:gd name="connsiteY0" fmla="*/ 205523 h 517570"/>
                <a:gd name="connsiteX1" fmla="*/ 129110 w 1052747"/>
                <a:gd name="connsiteY1" fmla="*/ 447965 h 517570"/>
                <a:gd name="connsiteX2" fmla="*/ 295365 w 1052747"/>
                <a:gd name="connsiteY2" fmla="*/ 503383 h 517570"/>
                <a:gd name="connsiteX3" fmla="*/ 918819 w 1052747"/>
                <a:gd name="connsiteY3" fmla="*/ 494146 h 517570"/>
                <a:gd name="connsiteX4" fmla="*/ 1052747 w 1052747"/>
                <a:gd name="connsiteY4" fmla="*/ 212437 h 517570"/>
                <a:gd name="connsiteX5" fmla="*/ 900347 w 1052747"/>
                <a:gd name="connsiteY5" fmla="*/ 203201 h 517570"/>
                <a:gd name="connsiteX6" fmla="*/ 590928 w 1052747"/>
                <a:gd name="connsiteY6" fmla="*/ 0 h 517570"/>
                <a:gd name="connsiteX7" fmla="*/ 410819 w 1052747"/>
                <a:gd name="connsiteY7" fmla="*/ 166256 h 517570"/>
                <a:gd name="connsiteX8" fmla="*/ 216856 w 1052747"/>
                <a:gd name="connsiteY8" fmla="*/ 157019 h 517570"/>
                <a:gd name="connsiteX9" fmla="*/ 0 w 1052747"/>
                <a:gd name="connsiteY9" fmla="*/ 205523 h 517570"/>
                <a:gd name="connsiteX0" fmla="*/ 0 w 1052747"/>
                <a:gd name="connsiteY0" fmla="*/ 205523 h 517570"/>
                <a:gd name="connsiteX1" fmla="*/ 3343 w 1052747"/>
                <a:gd name="connsiteY1" fmla="*/ 427225 h 517570"/>
                <a:gd name="connsiteX2" fmla="*/ 295365 w 1052747"/>
                <a:gd name="connsiteY2" fmla="*/ 503383 h 517570"/>
                <a:gd name="connsiteX3" fmla="*/ 918819 w 1052747"/>
                <a:gd name="connsiteY3" fmla="*/ 494146 h 517570"/>
                <a:gd name="connsiteX4" fmla="*/ 1052747 w 1052747"/>
                <a:gd name="connsiteY4" fmla="*/ 212437 h 517570"/>
                <a:gd name="connsiteX5" fmla="*/ 900347 w 1052747"/>
                <a:gd name="connsiteY5" fmla="*/ 203201 h 517570"/>
                <a:gd name="connsiteX6" fmla="*/ 590928 w 1052747"/>
                <a:gd name="connsiteY6" fmla="*/ 0 h 517570"/>
                <a:gd name="connsiteX7" fmla="*/ 410819 w 1052747"/>
                <a:gd name="connsiteY7" fmla="*/ 166256 h 517570"/>
                <a:gd name="connsiteX8" fmla="*/ 216856 w 1052747"/>
                <a:gd name="connsiteY8" fmla="*/ 157019 h 517570"/>
                <a:gd name="connsiteX9" fmla="*/ 0 w 1052747"/>
                <a:gd name="connsiteY9" fmla="*/ 205523 h 517570"/>
                <a:gd name="connsiteX0" fmla="*/ 0 w 1083766"/>
                <a:gd name="connsiteY0" fmla="*/ 205523 h 517570"/>
                <a:gd name="connsiteX1" fmla="*/ 3343 w 1083766"/>
                <a:gd name="connsiteY1" fmla="*/ 427225 h 517570"/>
                <a:gd name="connsiteX2" fmla="*/ 295365 w 1083766"/>
                <a:gd name="connsiteY2" fmla="*/ 503383 h 517570"/>
                <a:gd name="connsiteX3" fmla="*/ 1032011 w 1083766"/>
                <a:gd name="connsiteY3" fmla="*/ 494145 h 517570"/>
                <a:gd name="connsiteX4" fmla="*/ 1052747 w 1083766"/>
                <a:gd name="connsiteY4" fmla="*/ 212437 h 517570"/>
                <a:gd name="connsiteX5" fmla="*/ 900347 w 1083766"/>
                <a:gd name="connsiteY5" fmla="*/ 203201 h 517570"/>
                <a:gd name="connsiteX6" fmla="*/ 590928 w 1083766"/>
                <a:gd name="connsiteY6" fmla="*/ 0 h 517570"/>
                <a:gd name="connsiteX7" fmla="*/ 410819 w 1083766"/>
                <a:gd name="connsiteY7" fmla="*/ 166256 h 517570"/>
                <a:gd name="connsiteX8" fmla="*/ 216856 w 1083766"/>
                <a:gd name="connsiteY8" fmla="*/ 157019 h 517570"/>
                <a:gd name="connsiteX9" fmla="*/ 0 w 1083766"/>
                <a:gd name="connsiteY9" fmla="*/ 205523 h 517570"/>
                <a:gd name="connsiteX0" fmla="*/ 0 w 1241403"/>
                <a:gd name="connsiteY0" fmla="*/ 205523 h 521130"/>
                <a:gd name="connsiteX1" fmla="*/ 3343 w 1241403"/>
                <a:gd name="connsiteY1" fmla="*/ 427225 h 521130"/>
                <a:gd name="connsiteX2" fmla="*/ 295365 w 1241403"/>
                <a:gd name="connsiteY2" fmla="*/ 503383 h 521130"/>
                <a:gd name="connsiteX3" fmla="*/ 1032011 w 1241403"/>
                <a:gd name="connsiteY3" fmla="*/ 494145 h 521130"/>
                <a:gd name="connsiteX4" fmla="*/ 1241403 w 1241403"/>
                <a:gd name="connsiteY4" fmla="*/ 164040 h 521130"/>
                <a:gd name="connsiteX5" fmla="*/ 900347 w 1241403"/>
                <a:gd name="connsiteY5" fmla="*/ 203201 h 521130"/>
                <a:gd name="connsiteX6" fmla="*/ 590928 w 1241403"/>
                <a:gd name="connsiteY6" fmla="*/ 0 h 521130"/>
                <a:gd name="connsiteX7" fmla="*/ 410819 w 1241403"/>
                <a:gd name="connsiteY7" fmla="*/ 166256 h 521130"/>
                <a:gd name="connsiteX8" fmla="*/ 216856 w 1241403"/>
                <a:gd name="connsiteY8" fmla="*/ 157019 h 521130"/>
                <a:gd name="connsiteX9" fmla="*/ 0 w 1241403"/>
                <a:gd name="connsiteY9" fmla="*/ 205523 h 521130"/>
                <a:gd name="connsiteX0" fmla="*/ 0 w 1241403"/>
                <a:gd name="connsiteY0" fmla="*/ 205523 h 521130"/>
                <a:gd name="connsiteX1" fmla="*/ 3343 w 1241403"/>
                <a:gd name="connsiteY1" fmla="*/ 427225 h 521130"/>
                <a:gd name="connsiteX2" fmla="*/ 295365 w 1241403"/>
                <a:gd name="connsiteY2" fmla="*/ 503383 h 521130"/>
                <a:gd name="connsiteX3" fmla="*/ 1120051 w 1241403"/>
                <a:gd name="connsiteY3" fmla="*/ 494146 h 521130"/>
                <a:gd name="connsiteX4" fmla="*/ 1241403 w 1241403"/>
                <a:gd name="connsiteY4" fmla="*/ 164040 h 521130"/>
                <a:gd name="connsiteX5" fmla="*/ 900347 w 1241403"/>
                <a:gd name="connsiteY5" fmla="*/ 203201 h 521130"/>
                <a:gd name="connsiteX6" fmla="*/ 590928 w 1241403"/>
                <a:gd name="connsiteY6" fmla="*/ 0 h 521130"/>
                <a:gd name="connsiteX7" fmla="*/ 410819 w 1241403"/>
                <a:gd name="connsiteY7" fmla="*/ 166256 h 521130"/>
                <a:gd name="connsiteX8" fmla="*/ 216856 w 1241403"/>
                <a:gd name="connsiteY8" fmla="*/ 157019 h 521130"/>
                <a:gd name="connsiteX9" fmla="*/ 0 w 1241403"/>
                <a:gd name="connsiteY9" fmla="*/ 205523 h 52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403" h="521130">
                  <a:moveTo>
                    <a:pt x="0" y="205523"/>
                  </a:moveTo>
                  <a:cubicBezTo>
                    <a:pt x="1114" y="279424"/>
                    <a:pt x="2229" y="353324"/>
                    <a:pt x="3343" y="427225"/>
                  </a:cubicBezTo>
                  <a:lnTo>
                    <a:pt x="295365" y="503383"/>
                  </a:lnTo>
                  <a:cubicBezTo>
                    <a:pt x="503183" y="500304"/>
                    <a:pt x="962378" y="550703"/>
                    <a:pt x="1120051" y="494146"/>
                  </a:cubicBezTo>
                  <a:cubicBezTo>
                    <a:pt x="1277724" y="437589"/>
                    <a:pt x="1196760" y="257943"/>
                    <a:pt x="1241403" y="164040"/>
                  </a:cubicBezTo>
                  <a:lnTo>
                    <a:pt x="900347" y="203201"/>
                  </a:lnTo>
                  <a:lnTo>
                    <a:pt x="590928" y="0"/>
                  </a:lnTo>
                  <a:lnTo>
                    <a:pt x="410819" y="166256"/>
                  </a:lnTo>
                  <a:lnTo>
                    <a:pt x="216856" y="157019"/>
                  </a:lnTo>
                  <a:lnTo>
                    <a:pt x="0" y="205523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73682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80808"/>
                                      </p:to>
                                    </p:animClr>
                                    <p:set>
                                      <p:cBhvr>
                                        <p:cTn id="27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" grpId="0" animBg="1"/>
      <p:bldP spid="32" grpId="0" animBg="1"/>
      <p:bldP spid="33" grpId="0" animBg="1"/>
      <p:bldP spid="34" grpId="0" animBg="1"/>
      <p:bldP spid="5" grpId="0" animBg="1"/>
      <p:bldP spid="39" grpId="0" animBg="1"/>
      <p:bldP spid="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lumOff val="5000"/>
                </a:schemeClr>
              </a:gs>
              <a:gs pos="100000">
                <a:schemeClr val="bg1">
                  <a:lumMod val="85000"/>
                  <a:lumOff val="1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14" name="Grupo 13"/>
          <p:cNvGrpSpPr/>
          <p:nvPr/>
        </p:nvGrpSpPr>
        <p:grpSpPr>
          <a:xfrm flipH="1">
            <a:off x="-231007" y="-428938"/>
            <a:ext cx="3026804" cy="3235684"/>
            <a:chOff x="9227444" y="2949262"/>
            <a:chExt cx="3026804" cy="3235684"/>
          </a:xfrm>
        </p:grpSpPr>
        <p:sp>
          <p:nvSpPr>
            <p:cNvPr id="7" name="Forma libre 6"/>
            <p:cNvSpPr/>
            <p:nvPr/>
          </p:nvSpPr>
          <p:spPr>
            <a:xfrm>
              <a:off x="11281893" y="2949262"/>
              <a:ext cx="927279" cy="927279"/>
            </a:xfrm>
            <a:custGeom>
              <a:avLst/>
              <a:gdLst>
                <a:gd name="connsiteX0" fmla="*/ 0 w 927279"/>
                <a:gd name="connsiteY0" fmla="*/ 927279 h 927279"/>
                <a:gd name="connsiteX1" fmla="*/ 927279 w 927279"/>
                <a:gd name="connsiteY1" fmla="*/ 0 h 92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27279" h="927279">
                  <a:moveTo>
                    <a:pt x="0" y="927279"/>
                  </a:moveTo>
                  <a:lnTo>
                    <a:pt x="927279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" name="Forma libre 7"/>
            <p:cNvSpPr/>
            <p:nvPr/>
          </p:nvSpPr>
          <p:spPr>
            <a:xfrm>
              <a:off x="10438327" y="3055915"/>
              <a:ext cx="1796603" cy="1790164"/>
            </a:xfrm>
            <a:custGeom>
              <a:avLst/>
              <a:gdLst>
                <a:gd name="connsiteX0" fmla="*/ 0 w 1796603"/>
                <a:gd name="connsiteY0" fmla="*/ 1790164 h 1790164"/>
                <a:gd name="connsiteX1" fmla="*/ 1796603 w 1796603"/>
                <a:gd name="connsiteY1" fmla="*/ 0 h 179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96603" h="1790164">
                  <a:moveTo>
                    <a:pt x="0" y="1790164"/>
                  </a:moveTo>
                  <a:lnTo>
                    <a:pt x="179660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9" name="Forma libre 8"/>
            <p:cNvSpPr/>
            <p:nvPr/>
          </p:nvSpPr>
          <p:spPr>
            <a:xfrm>
              <a:off x="9227444" y="3142446"/>
              <a:ext cx="3013925" cy="3042500"/>
            </a:xfrm>
            <a:custGeom>
              <a:avLst/>
              <a:gdLst>
                <a:gd name="connsiteX0" fmla="*/ 0 w 3032975"/>
                <a:gd name="connsiteY0" fmla="*/ 3032975 h 3032975"/>
                <a:gd name="connsiteX1" fmla="*/ 3032975 w 3032975"/>
                <a:gd name="connsiteY1" fmla="*/ 0 h 3032975"/>
                <a:gd name="connsiteX0" fmla="*/ 0 w 3013925"/>
                <a:gd name="connsiteY0" fmla="*/ 3042500 h 3042500"/>
                <a:gd name="connsiteX1" fmla="*/ 3013925 w 3013925"/>
                <a:gd name="connsiteY1" fmla="*/ 0 h 304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3925" h="3042500">
                  <a:moveTo>
                    <a:pt x="0" y="3042500"/>
                  </a:moveTo>
                  <a:lnTo>
                    <a:pt x="301392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0" name="Forma libre 9"/>
            <p:cNvSpPr/>
            <p:nvPr/>
          </p:nvSpPr>
          <p:spPr>
            <a:xfrm>
              <a:off x="10283780" y="3251915"/>
              <a:ext cx="1938271" cy="1938271"/>
            </a:xfrm>
            <a:custGeom>
              <a:avLst/>
              <a:gdLst>
                <a:gd name="connsiteX0" fmla="*/ 0 w 1938271"/>
                <a:gd name="connsiteY0" fmla="*/ 1938271 h 1938271"/>
                <a:gd name="connsiteX1" fmla="*/ 1938271 w 1938271"/>
                <a:gd name="connsiteY1" fmla="*/ 0 h 193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8271" h="1938271">
                  <a:moveTo>
                    <a:pt x="0" y="1938271"/>
                  </a:moveTo>
                  <a:lnTo>
                    <a:pt x="1938271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" name="Forma libre 10"/>
            <p:cNvSpPr/>
            <p:nvPr/>
          </p:nvSpPr>
          <p:spPr>
            <a:xfrm>
              <a:off x="10908406" y="3618963"/>
              <a:ext cx="1345842" cy="1332964"/>
            </a:xfrm>
            <a:custGeom>
              <a:avLst/>
              <a:gdLst>
                <a:gd name="connsiteX0" fmla="*/ 0 w 1345842"/>
                <a:gd name="connsiteY0" fmla="*/ 1332964 h 1332964"/>
                <a:gd name="connsiteX1" fmla="*/ 1345842 w 1345842"/>
                <a:gd name="connsiteY1" fmla="*/ 0 h 133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45842" h="1332964">
                  <a:moveTo>
                    <a:pt x="0" y="1332964"/>
                  </a:moveTo>
                  <a:lnTo>
                    <a:pt x="134584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4" name="Rectángulo 23"/>
          <p:cNvSpPr/>
          <p:nvPr/>
        </p:nvSpPr>
        <p:spPr>
          <a:xfrm>
            <a:off x="288758" y="240763"/>
            <a:ext cx="11103142" cy="614399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5400" dirty="0" smtClean="0">
                <a:latin typeface="Agency FB" panose="020B0503020202020204" pitchFamily="34" charset="0"/>
              </a:rPr>
              <a:t>GRACIAS POR JUGAR LA DEMO MULTIPLAYER DE SHOOTER LIFE 3 ESPERA EL JUEGO COMPLETO PRONTO EN ESTE 2011!</a:t>
            </a:r>
          </a:p>
          <a:p>
            <a:pPr algn="ctr"/>
            <a:endParaRPr lang="es-MX" sz="5400" dirty="0" smtClean="0">
              <a:latin typeface="Agency FB" panose="020B0503020202020204" pitchFamily="34" charset="0"/>
            </a:endParaRPr>
          </a:p>
          <a:p>
            <a:pPr algn="ctr"/>
            <a:endParaRPr lang="es-MX" sz="5400" dirty="0">
              <a:latin typeface="Agency FB" panose="020B0503020202020204" pitchFamily="34" charset="0"/>
            </a:endParaRPr>
          </a:p>
          <a:p>
            <a:pPr algn="ctr"/>
            <a:endParaRPr lang="es-MX" sz="5400" dirty="0" smtClean="0">
              <a:latin typeface="Agency FB" panose="020B0503020202020204" pitchFamily="34" charset="0"/>
            </a:endParaRPr>
          </a:p>
          <a:p>
            <a:r>
              <a:rPr lang="es-MX" sz="5400" dirty="0" smtClean="0">
                <a:latin typeface="Agency FB" panose="020B0503020202020204" pitchFamily="34" charset="0"/>
              </a:rPr>
              <a:t>MASTERHERO10000 2011 COPYRHIGHT</a:t>
            </a:r>
            <a:endParaRPr lang="es-MX" sz="5400" dirty="0">
              <a:latin typeface="Agency FB" panose="020B0503020202020204" pitchFamily="34" charset="0"/>
            </a:endParaRPr>
          </a:p>
        </p:txBody>
      </p:sp>
      <p:sp>
        <p:nvSpPr>
          <p:cNvPr id="13" name="Rectángulo 12">
            <a:hlinkClick r:id="rId2" action="ppaction://hlinksldjump"/>
          </p:cNvPr>
          <p:cNvSpPr/>
          <p:nvPr/>
        </p:nvSpPr>
        <p:spPr>
          <a:xfrm>
            <a:off x="8662737" y="5614737"/>
            <a:ext cx="2470484" cy="64168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SALIR</a:t>
            </a:r>
            <a:endParaRPr lang="es-MX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249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750119" y="45719"/>
            <a:ext cx="26917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OFILE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ángulo 14">
            <a:hlinkClick r:id="rId3" action="ppaction://hlinksldjump"/>
          </p:cNvPr>
          <p:cNvSpPr/>
          <p:nvPr/>
        </p:nvSpPr>
        <p:spPr>
          <a:xfrm>
            <a:off x="5064307" y="5934670"/>
            <a:ext cx="2063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7441882" y="45719"/>
            <a:ext cx="535032" cy="923330"/>
            <a:chOff x="5709358" y="4669665"/>
            <a:chExt cx="761371" cy="1080161"/>
          </a:xfrm>
        </p:grpSpPr>
        <p:sp>
          <p:nvSpPr>
            <p:cNvPr id="7" name="Triángulo isósceles 6"/>
            <p:cNvSpPr/>
            <p:nvPr/>
          </p:nvSpPr>
          <p:spPr>
            <a:xfrm>
              <a:off x="5717376" y="4967773"/>
              <a:ext cx="745334" cy="782053"/>
            </a:xfrm>
            <a:prstGeom prst="triangle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" name="Elipse 7"/>
            <p:cNvSpPr/>
            <p:nvPr/>
          </p:nvSpPr>
          <p:spPr>
            <a:xfrm>
              <a:off x="5709358" y="4669665"/>
              <a:ext cx="761371" cy="706787"/>
            </a:xfrm>
            <a:prstGeom prst="ellipse">
              <a:avLst/>
            </a:pr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35" y="186996"/>
            <a:ext cx="2079057" cy="1949116"/>
          </a:xfrm>
          <a:prstGeom prst="rect">
            <a:avLst/>
          </a:prstGeom>
          <a:ln w="28575">
            <a:noFill/>
          </a:ln>
        </p:spPr>
      </p:pic>
      <p:sp>
        <p:nvSpPr>
          <p:cNvPr id="4" name="Rectángulo 3"/>
          <p:cNvSpPr/>
          <p:nvPr/>
        </p:nvSpPr>
        <p:spPr>
          <a:xfrm>
            <a:off x="157971" y="2136113"/>
            <a:ext cx="4473393" cy="176211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Nickname : Dark Wolf</a:t>
            </a:r>
          </a:p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Reputacion : BUENA</a:t>
            </a:r>
          </a:p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Bio : Soy un lobo solitario salido de los escombros de la maldad oscura.</a:t>
            </a:r>
          </a:p>
          <a:p>
            <a:r>
              <a:rPr lang="es-MX" sz="2000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Puntaje como Player : 1000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0" y="6384308"/>
            <a:ext cx="40943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PNB Creada por MH1 2011</a:t>
            </a:r>
            <a:endParaRPr lang="es-ES" sz="2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312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835080" y="45719"/>
            <a:ext cx="25218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ángulo 14">
            <a:hlinkClick r:id="rId3" action="ppaction://hlinksldjump"/>
          </p:cNvPr>
          <p:cNvSpPr/>
          <p:nvPr/>
        </p:nvSpPr>
        <p:spPr>
          <a:xfrm>
            <a:off x="5064307" y="5934670"/>
            <a:ext cx="2063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5023157" y="1221302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 smtClean="0"/>
          </a:p>
          <a:p>
            <a:pPr algn="ctr"/>
            <a:endParaRPr lang="es-MX" dirty="0"/>
          </a:p>
          <a:p>
            <a:pPr algn="ctr"/>
            <a:endParaRPr lang="es-MX" dirty="0" smtClean="0"/>
          </a:p>
          <a:p>
            <a:pPr algn="ctr"/>
            <a:endParaRPr lang="es-MX" dirty="0"/>
          </a:p>
          <a:p>
            <a:pPr algn="ctr"/>
            <a:endParaRPr lang="es-MX" dirty="0" smtClean="0"/>
          </a:p>
        </p:txBody>
      </p:sp>
      <p:sp>
        <p:nvSpPr>
          <p:cNvPr id="11" name="Rectángulo 10"/>
          <p:cNvSpPr/>
          <p:nvPr/>
        </p:nvSpPr>
        <p:spPr>
          <a:xfrm>
            <a:off x="5023157" y="3577986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hlinkClick r:id="rId4" action="ppaction://hlinksldjump"/>
          </p:cNvPr>
          <p:cNvSpPr/>
          <p:nvPr/>
        </p:nvSpPr>
        <p:spPr>
          <a:xfrm>
            <a:off x="2173049" y="1221302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 smtClean="0"/>
          </a:p>
          <a:p>
            <a:pPr algn="ctr"/>
            <a:endParaRPr lang="es-MX" dirty="0"/>
          </a:p>
          <a:p>
            <a:pPr algn="ctr"/>
            <a:endParaRPr lang="es-MX" dirty="0" smtClean="0"/>
          </a:p>
          <a:p>
            <a:pPr algn="ctr"/>
            <a:endParaRPr lang="es-MX" dirty="0"/>
          </a:p>
          <a:p>
            <a:pPr algn="ctr"/>
            <a:endParaRPr lang="es-MX" dirty="0" smtClean="0"/>
          </a:p>
          <a:p>
            <a:pPr algn="ctr"/>
            <a:r>
              <a:rPr lang="es-MX" dirty="0" smtClean="0"/>
              <a:t>Shooter Life 3</a:t>
            </a:r>
            <a:endParaRPr lang="es-MX" dirty="0"/>
          </a:p>
        </p:txBody>
      </p:sp>
      <p:sp>
        <p:nvSpPr>
          <p:cNvPr id="13" name="Rectángulo 12"/>
          <p:cNvSpPr/>
          <p:nvPr/>
        </p:nvSpPr>
        <p:spPr>
          <a:xfrm>
            <a:off x="2173049" y="3577986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/>
          <p:cNvSpPr/>
          <p:nvPr/>
        </p:nvSpPr>
        <p:spPr>
          <a:xfrm>
            <a:off x="7854711" y="1221302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/>
          <p:cNvSpPr/>
          <p:nvPr/>
        </p:nvSpPr>
        <p:spPr>
          <a:xfrm>
            <a:off x="7854711" y="3577986"/>
            <a:ext cx="23337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18" name="Grupo 17"/>
          <p:cNvGrpSpPr/>
          <p:nvPr/>
        </p:nvGrpSpPr>
        <p:grpSpPr>
          <a:xfrm>
            <a:off x="7498556" y="211931"/>
            <a:ext cx="881063" cy="604838"/>
            <a:chOff x="7498556" y="211931"/>
            <a:chExt cx="881063" cy="604838"/>
          </a:xfrm>
        </p:grpSpPr>
        <p:sp>
          <p:nvSpPr>
            <p:cNvPr id="3" name="Forma libre 2"/>
            <p:cNvSpPr/>
            <p:nvPr/>
          </p:nvSpPr>
          <p:spPr>
            <a:xfrm>
              <a:off x="7498556" y="211931"/>
              <a:ext cx="881063" cy="604838"/>
            </a:xfrm>
            <a:custGeom>
              <a:avLst/>
              <a:gdLst>
                <a:gd name="connsiteX0" fmla="*/ 123825 w 881063"/>
                <a:gd name="connsiteY0" fmla="*/ 45244 h 604838"/>
                <a:gd name="connsiteX1" fmla="*/ 257175 w 881063"/>
                <a:gd name="connsiteY1" fmla="*/ 0 h 604838"/>
                <a:gd name="connsiteX2" fmla="*/ 330994 w 881063"/>
                <a:gd name="connsiteY2" fmla="*/ 52388 h 604838"/>
                <a:gd name="connsiteX3" fmla="*/ 540544 w 881063"/>
                <a:gd name="connsiteY3" fmla="*/ 52388 h 604838"/>
                <a:gd name="connsiteX4" fmla="*/ 628650 w 881063"/>
                <a:gd name="connsiteY4" fmla="*/ 9525 h 604838"/>
                <a:gd name="connsiteX5" fmla="*/ 754857 w 881063"/>
                <a:gd name="connsiteY5" fmla="*/ 30957 h 604838"/>
                <a:gd name="connsiteX6" fmla="*/ 881063 w 881063"/>
                <a:gd name="connsiteY6" fmla="*/ 438150 h 604838"/>
                <a:gd name="connsiteX7" fmla="*/ 847725 w 881063"/>
                <a:gd name="connsiteY7" fmla="*/ 597694 h 604838"/>
                <a:gd name="connsiteX8" fmla="*/ 735807 w 881063"/>
                <a:gd name="connsiteY8" fmla="*/ 600075 h 604838"/>
                <a:gd name="connsiteX9" fmla="*/ 590550 w 881063"/>
                <a:gd name="connsiteY9" fmla="*/ 459582 h 604838"/>
                <a:gd name="connsiteX10" fmla="*/ 307182 w 881063"/>
                <a:gd name="connsiteY10" fmla="*/ 452438 h 604838"/>
                <a:gd name="connsiteX11" fmla="*/ 154782 w 881063"/>
                <a:gd name="connsiteY11" fmla="*/ 573882 h 604838"/>
                <a:gd name="connsiteX12" fmla="*/ 69057 w 881063"/>
                <a:gd name="connsiteY12" fmla="*/ 604838 h 604838"/>
                <a:gd name="connsiteX13" fmla="*/ 0 w 881063"/>
                <a:gd name="connsiteY13" fmla="*/ 526257 h 604838"/>
                <a:gd name="connsiteX14" fmla="*/ 11907 w 881063"/>
                <a:gd name="connsiteY14" fmla="*/ 340519 h 604838"/>
                <a:gd name="connsiteX15" fmla="*/ 123825 w 881063"/>
                <a:gd name="connsiteY15" fmla="*/ 45244 h 60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1063" h="604838">
                  <a:moveTo>
                    <a:pt x="123825" y="45244"/>
                  </a:moveTo>
                  <a:lnTo>
                    <a:pt x="257175" y="0"/>
                  </a:lnTo>
                  <a:lnTo>
                    <a:pt x="330994" y="52388"/>
                  </a:lnTo>
                  <a:lnTo>
                    <a:pt x="540544" y="52388"/>
                  </a:lnTo>
                  <a:lnTo>
                    <a:pt x="628650" y="9525"/>
                  </a:lnTo>
                  <a:lnTo>
                    <a:pt x="754857" y="30957"/>
                  </a:lnTo>
                  <a:lnTo>
                    <a:pt x="881063" y="438150"/>
                  </a:lnTo>
                  <a:lnTo>
                    <a:pt x="847725" y="597694"/>
                  </a:lnTo>
                  <a:lnTo>
                    <a:pt x="735807" y="600075"/>
                  </a:lnTo>
                  <a:lnTo>
                    <a:pt x="590550" y="459582"/>
                  </a:lnTo>
                  <a:lnTo>
                    <a:pt x="307182" y="452438"/>
                  </a:lnTo>
                  <a:lnTo>
                    <a:pt x="154782" y="573882"/>
                  </a:lnTo>
                  <a:lnTo>
                    <a:pt x="69057" y="604838"/>
                  </a:lnTo>
                  <a:lnTo>
                    <a:pt x="0" y="526257"/>
                  </a:lnTo>
                  <a:lnTo>
                    <a:pt x="11907" y="340519"/>
                  </a:lnTo>
                  <a:lnTo>
                    <a:pt x="123825" y="45244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7" name="Elipse 16"/>
            <p:cNvSpPr/>
            <p:nvPr/>
          </p:nvSpPr>
          <p:spPr>
            <a:xfrm>
              <a:off x="7884319" y="345281"/>
              <a:ext cx="97631" cy="95250"/>
            </a:xfrm>
            <a:prstGeom prst="ellipse">
              <a:avLst/>
            </a:prstGeom>
            <a:solidFill>
              <a:schemeClr val="bg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2" name="Rectángulo 21">
            <a:hlinkClick r:id="rId4" action="ppaction://hlinksldjump"/>
          </p:cNvPr>
          <p:cNvSpPr/>
          <p:nvPr/>
        </p:nvSpPr>
        <p:spPr>
          <a:xfrm>
            <a:off x="2721012" y="1585326"/>
            <a:ext cx="12378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chemeClr val="bg1">
                    <a:lumMod val="75000"/>
                    <a:lumOff val="25000"/>
                  </a:schemeClr>
                </a:solidFill>
              </a:rPr>
              <a:t>SL3</a:t>
            </a:r>
            <a:endParaRPr lang="es-ES" sz="5400" b="1" cap="none" spc="0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chemeClr val="bg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0" y="6384308"/>
            <a:ext cx="40943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PNB Creada por MH1 2011</a:t>
            </a:r>
            <a:endParaRPr lang="es-ES" sz="2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5377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821452" y="45719"/>
            <a:ext cx="25490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ENDA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955343" y="1364776"/>
            <a:ext cx="91142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r>
              <a:rPr lang="es-MX" dirty="0" smtClean="0"/>
              <a:t>Lo Mejor</a:t>
            </a:r>
          </a:p>
        </p:txBody>
      </p:sp>
      <p:sp>
        <p:nvSpPr>
          <p:cNvPr id="15" name="Rectángulo 14">
            <a:hlinkClick r:id="rId2" action="ppaction://hlinksldjump"/>
          </p:cNvPr>
          <p:cNvSpPr/>
          <p:nvPr/>
        </p:nvSpPr>
        <p:spPr>
          <a:xfrm>
            <a:off x="10015109" y="2967334"/>
            <a:ext cx="21723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ectángulo 25"/>
          <p:cNvSpPr/>
          <p:nvPr/>
        </p:nvSpPr>
        <p:spPr>
          <a:xfrm>
            <a:off x="7370548" y="45719"/>
            <a:ext cx="5725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chemeClr val="accent4"/>
                </a:solidFill>
                <a:effectLst/>
              </a:rPr>
              <a:t>$</a:t>
            </a:r>
            <a:endParaRPr lang="es-ES" sz="5400" b="1" cap="none" spc="0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chemeClr val="accent4"/>
              </a:solidFill>
              <a:effectLst/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955342" y="3273786"/>
            <a:ext cx="9114267" cy="165137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r>
              <a:rPr lang="es-MX" dirty="0" smtClean="0"/>
              <a:t>Buenos</a:t>
            </a:r>
          </a:p>
        </p:txBody>
      </p:sp>
      <p:sp>
        <p:nvSpPr>
          <p:cNvPr id="2" name="Rectángulo 1">
            <a:hlinkClick r:id="rId3" action="ppaction://hlinksldjump"/>
          </p:cNvPr>
          <p:cNvSpPr/>
          <p:nvPr/>
        </p:nvSpPr>
        <p:spPr>
          <a:xfrm>
            <a:off x="1215189" y="3525253"/>
            <a:ext cx="1576137" cy="108284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 smtClean="0">
              <a:latin typeface="Agency FB" panose="020B0503020202020204" pitchFamily="34" charset="0"/>
            </a:endParaRPr>
          </a:p>
          <a:p>
            <a:endParaRPr lang="es-MX" dirty="0">
              <a:latin typeface="Agency FB" panose="020B0503020202020204" pitchFamily="34" charset="0"/>
            </a:endParaRPr>
          </a:p>
          <a:p>
            <a:r>
              <a:rPr lang="es-MX" dirty="0" smtClean="0">
                <a:latin typeface="Agency FB" panose="020B0503020202020204" pitchFamily="34" charset="0"/>
              </a:rPr>
              <a:t>TMH</a:t>
            </a:r>
          </a:p>
          <a:p>
            <a:r>
              <a:rPr lang="es-MX" dirty="0" smtClean="0">
                <a:latin typeface="Agency FB" panose="020B0503020202020204" pitchFamily="34" charset="0"/>
              </a:rPr>
              <a:t>Shooter Life 2</a:t>
            </a:r>
            <a:endParaRPr lang="es-MX" dirty="0">
              <a:latin typeface="Agency FB" panose="020B0503020202020204" pitchFamily="34" charset="0"/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1215188" y="1550427"/>
            <a:ext cx="1576137" cy="108284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/>
          <p:cNvSpPr/>
          <p:nvPr/>
        </p:nvSpPr>
        <p:spPr>
          <a:xfrm>
            <a:off x="3148271" y="3525253"/>
            <a:ext cx="1576137" cy="108284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/>
          <p:cNvSpPr/>
          <p:nvPr/>
        </p:nvSpPr>
        <p:spPr>
          <a:xfrm>
            <a:off x="3148270" y="1550427"/>
            <a:ext cx="1576137" cy="108284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/>
          <p:cNvSpPr/>
          <p:nvPr/>
        </p:nvSpPr>
        <p:spPr>
          <a:xfrm>
            <a:off x="5081353" y="3525253"/>
            <a:ext cx="1576137" cy="108284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32"/>
          <p:cNvSpPr/>
          <p:nvPr/>
        </p:nvSpPr>
        <p:spPr>
          <a:xfrm>
            <a:off x="5081352" y="1550427"/>
            <a:ext cx="1576137" cy="108284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/>
          <p:cNvSpPr/>
          <p:nvPr/>
        </p:nvSpPr>
        <p:spPr>
          <a:xfrm>
            <a:off x="7014434" y="3525253"/>
            <a:ext cx="1576137" cy="108284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Rectángulo 34"/>
          <p:cNvSpPr/>
          <p:nvPr/>
        </p:nvSpPr>
        <p:spPr>
          <a:xfrm>
            <a:off x="7014433" y="1550427"/>
            <a:ext cx="1576137" cy="108284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hlinkClick r:id="rId3" action="ppaction://hlinksldjump"/>
          </p:cNvPr>
          <p:cNvSpPr/>
          <p:nvPr/>
        </p:nvSpPr>
        <p:spPr>
          <a:xfrm>
            <a:off x="1669233" y="3605009"/>
            <a:ext cx="11929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chemeClr val="bg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SL2</a:t>
            </a:r>
            <a:endParaRPr lang="es-ES" sz="5400" b="1" cap="none" spc="0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7" name="Rectángulo 36"/>
          <p:cNvSpPr/>
          <p:nvPr/>
        </p:nvSpPr>
        <p:spPr>
          <a:xfrm>
            <a:off x="0" y="6384308"/>
            <a:ext cx="40943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PNB Creada por MH1 2011</a:t>
            </a:r>
            <a:endParaRPr lang="es-ES" sz="2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20741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821452" y="45719"/>
            <a:ext cx="25490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s-ES" sz="320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es-E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ENDA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288759" y="969050"/>
            <a:ext cx="9780852" cy="5287372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</p:txBody>
      </p:sp>
      <p:sp>
        <p:nvSpPr>
          <p:cNvPr id="15" name="Rectángulo 14">
            <a:hlinkClick r:id="rId2" action="ppaction://hlinksldjump"/>
          </p:cNvPr>
          <p:cNvSpPr/>
          <p:nvPr/>
        </p:nvSpPr>
        <p:spPr>
          <a:xfrm>
            <a:off x="10015109" y="2967334"/>
            <a:ext cx="21723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0" y="6384308"/>
            <a:ext cx="40943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PNB Creada por MH1 2011</a:t>
            </a:r>
            <a:endParaRPr lang="es-ES" sz="2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6" name="Rectángulo 25"/>
          <p:cNvSpPr/>
          <p:nvPr/>
        </p:nvSpPr>
        <p:spPr>
          <a:xfrm>
            <a:off x="7370548" y="45719"/>
            <a:ext cx="5725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chemeClr val="accent4"/>
                </a:solidFill>
                <a:effectLst/>
              </a:rPr>
              <a:t>$</a:t>
            </a:r>
            <a:endParaRPr lang="es-ES" sz="5400" b="1" cap="none" spc="0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chemeClr val="accent4"/>
              </a:solidFill>
              <a:effectLst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95" y="1176865"/>
            <a:ext cx="4572000" cy="342900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5" name="Rectángulo 4"/>
          <p:cNvSpPr/>
          <p:nvPr/>
        </p:nvSpPr>
        <p:spPr>
          <a:xfrm>
            <a:off x="5066044" y="1176865"/>
            <a:ext cx="4835945" cy="329320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s-ES" sz="4000" b="0" cap="none" spc="0" dirty="0" smtClean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gency FB" panose="020B0503020202020204" pitchFamily="34" charset="0"/>
              </a:rPr>
              <a:t>Shooter Life 2</a:t>
            </a:r>
          </a:p>
          <a:p>
            <a:r>
              <a:rPr lang="es-ES" sz="4000" dirty="0" smtClean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gency FB" panose="020B0503020202020204" pitchFamily="34" charset="0"/>
              </a:rPr>
              <a:t>MasterHero10000</a:t>
            </a:r>
          </a:p>
          <a:p>
            <a:r>
              <a:rPr lang="es-ES" sz="3200" b="0" cap="none" spc="0" dirty="0" smtClean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gency FB" panose="020B0503020202020204" pitchFamily="34" charset="0"/>
              </a:rPr>
              <a:t>Descripción : Eres un policía novato antes asesino debes hacer tu deber y eliminar a los terroristas y salvar tu cuidad</a:t>
            </a:r>
            <a:endParaRPr lang="es-ES" sz="2800" b="0" cap="none" spc="0" dirty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7" name="Flecha abajo 6">
            <a:hlinkClick r:id="rId4"/>
          </p:cNvPr>
          <p:cNvSpPr/>
          <p:nvPr/>
        </p:nvSpPr>
        <p:spPr>
          <a:xfrm>
            <a:off x="890337" y="4969042"/>
            <a:ext cx="974558" cy="1130969"/>
          </a:xfrm>
          <a:prstGeom prst="downArrow">
            <a:avLst/>
          </a:prstGeom>
          <a:solidFill>
            <a:srgbClr val="92D05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/>
          <p:cNvSpPr/>
          <p:nvPr/>
        </p:nvSpPr>
        <p:spPr>
          <a:xfrm>
            <a:off x="1970082" y="5169533"/>
            <a:ext cx="146602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s-ES" sz="2800" b="0" cap="none" spc="0" dirty="0" smtClean="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gency FB" panose="020B0503020202020204" pitchFamily="34" charset="0"/>
              </a:rPr>
              <a:t>Descargar</a:t>
            </a:r>
            <a:endParaRPr lang="es-ES" sz="2800" b="0" cap="none" spc="0" dirty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89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lumMod val="75000"/>
                <a:lumOff val="25000"/>
              </a:schemeClr>
            </a:gs>
            <a:gs pos="0">
              <a:schemeClr val="bg1">
                <a:lumMod val="85000"/>
                <a:lumOff val="1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728480" y="45719"/>
            <a:ext cx="27350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SICA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220819" y="1287379"/>
            <a:ext cx="4724160" cy="2994809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dirty="0" smtClean="0"/>
              <a:t>IN THE END</a:t>
            </a:r>
          </a:p>
          <a:p>
            <a:r>
              <a:rPr lang="es-MX" dirty="0" smtClean="0"/>
              <a:t>LINKIN PARK</a:t>
            </a:r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</p:txBody>
      </p:sp>
      <p:sp>
        <p:nvSpPr>
          <p:cNvPr id="15" name="Rectángulo 14">
            <a:hlinkClick r:id="rId4" action="ppaction://hlinksldjump"/>
          </p:cNvPr>
          <p:cNvSpPr/>
          <p:nvPr/>
        </p:nvSpPr>
        <p:spPr>
          <a:xfrm>
            <a:off x="10015109" y="2967334"/>
            <a:ext cx="21723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lang="es-ES" sz="3200" b="0" cap="none" spc="0" dirty="0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RAS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Rectángulo 36"/>
          <p:cNvSpPr/>
          <p:nvPr/>
        </p:nvSpPr>
        <p:spPr>
          <a:xfrm>
            <a:off x="0" y="6384308"/>
            <a:ext cx="409439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PNB Creada por MH1 2011</a:t>
            </a:r>
            <a:endParaRPr lang="es-ES" sz="2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grpSp>
        <p:nvGrpSpPr>
          <p:cNvPr id="17" name="Grupo 16"/>
          <p:cNvGrpSpPr/>
          <p:nvPr/>
        </p:nvGrpSpPr>
        <p:grpSpPr>
          <a:xfrm>
            <a:off x="7647948" y="210563"/>
            <a:ext cx="619125" cy="593642"/>
            <a:chOff x="4964906" y="1890713"/>
            <a:chExt cx="619125" cy="593642"/>
          </a:xfrm>
        </p:grpSpPr>
        <p:sp>
          <p:nvSpPr>
            <p:cNvPr id="18" name="Forma libre 17"/>
            <p:cNvSpPr/>
            <p:nvPr/>
          </p:nvSpPr>
          <p:spPr>
            <a:xfrm>
              <a:off x="4964906" y="1914525"/>
              <a:ext cx="350043" cy="559594"/>
            </a:xfrm>
            <a:custGeom>
              <a:avLst/>
              <a:gdLst>
                <a:gd name="connsiteX0" fmla="*/ 0 w 347662"/>
                <a:gd name="connsiteY0" fmla="*/ 173831 h 559594"/>
                <a:gd name="connsiteX1" fmla="*/ 7143 w 347662"/>
                <a:gd name="connsiteY1" fmla="*/ 385763 h 559594"/>
                <a:gd name="connsiteX2" fmla="*/ 178593 w 347662"/>
                <a:gd name="connsiteY2" fmla="*/ 381000 h 559594"/>
                <a:gd name="connsiteX3" fmla="*/ 347662 w 347662"/>
                <a:gd name="connsiteY3" fmla="*/ 559594 h 559594"/>
                <a:gd name="connsiteX4" fmla="*/ 345281 w 347662"/>
                <a:gd name="connsiteY4" fmla="*/ 0 h 559594"/>
                <a:gd name="connsiteX5" fmla="*/ 169068 w 347662"/>
                <a:gd name="connsiteY5" fmla="*/ 166688 h 559594"/>
                <a:gd name="connsiteX6" fmla="*/ 0 w 347662"/>
                <a:gd name="connsiteY6" fmla="*/ 173831 h 559594"/>
                <a:gd name="connsiteX0" fmla="*/ 0 w 347662"/>
                <a:gd name="connsiteY0" fmla="*/ 173831 h 559594"/>
                <a:gd name="connsiteX1" fmla="*/ 4762 w 347662"/>
                <a:gd name="connsiteY1" fmla="*/ 376238 h 559594"/>
                <a:gd name="connsiteX2" fmla="*/ 178593 w 347662"/>
                <a:gd name="connsiteY2" fmla="*/ 381000 h 559594"/>
                <a:gd name="connsiteX3" fmla="*/ 347662 w 347662"/>
                <a:gd name="connsiteY3" fmla="*/ 559594 h 559594"/>
                <a:gd name="connsiteX4" fmla="*/ 345281 w 347662"/>
                <a:gd name="connsiteY4" fmla="*/ 0 h 559594"/>
                <a:gd name="connsiteX5" fmla="*/ 169068 w 347662"/>
                <a:gd name="connsiteY5" fmla="*/ 166688 h 559594"/>
                <a:gd name="connsiteX6" fmla="*/ 0 w 347662"/>
                <a:gd name="connsiteY6" fmla="*/ 173831 h 559594"/>
                <a:gd name="connsiteX0" fmla="*/ 0 w 347662"/>
                <a:gd name="connsiteY0" fmla="*/ 173831 h 559594"/>
                <a:gd name="connsiteX1" fmla="*/ 4762 w 347662"/>
                <a:gd name="connsiteY1" fmla="*/ 385763 h 559594"/>
                <a:gd name="connsiteX2" fmla="*/ 178593 w 347662"/>
                <a:gd name="connsiteY2" fmla="*/ 381000 h 559594"/>
                <a:gd name="connsiteX3" fmla="*/ 347662 w 347662"/>
                <a:gd name="connsiteY3" fmla="*/ 559594 h 559594"/>
                <a:gd name="connsiteX4" fmla="*/ 345281 w 347662"/>
                <a:gd name="connsiteY4" fmla="*/ 0 h 559594"/>
                <a:gd name="connsiteX5" fmla="*/ 169068 w 347662"/>
                <a:gd name="connsiteY5" fmla="*/ 166688 h 559594"/>
                <a:gd name="connsiteX6" fmla="*/ 0 w 347662"/>
                <a:gd name="connsiteY6" fmla="*/ 173831 h 559594"/>
                <a:gd name="connsiteX0" fmla="*/ 0 w 350043"/>
                <a:gd name="connsiteY0" fmla="*/ 164306 h 559594"/>
                <a:gd name="connsiteX1" fmla="*/ 7143 w 350043"/>
                <a:gd name="connsiteY1" fmla="*/ 385763 h 559594"/>
                <a:gd name="connsiteX2" fmla="*/ 180974 w 350043"/>
                <a:gd name="connsiteY2" fmla="*/ 381000 h 559594"/>
                <a:gd name="connsiteX3" fmla="*/ 350043 w 350043"/>
                <a:gd name="connsiteY3" fmla="*/ 559594 h 559594"/>
                <a:gd name="connsiteX4" fmla="*/ 347662 w 350043"/>
                <a:gd name="connsiteY4" fmla="*/ 0 h 559594"/>
                <a:gd name="connsiteX5" fmla="*/ 171449 w 350043"/>
                <a:gd name="connsiteY5" fmla="*/ 166688 h 559594"/>
                <a:gd name="connsiteX6" fmla="*/ 0 w 350043"/>
                <a:gd name="connsiteY6" fmla="*/ 164306 h 559594"/>
                <a:gd name="connsiteX0" fmla="*/ 0 w 350043"/>
                <a:gd name="connsiteY0" fmla="*/ 164306 h 559594"/>
                <a:gd name="connsiteX1" fmla="*/ 2381 w 350043"/>
                <a:gd name="connsiteY1" fmla="*/ 376238 h 559594"/>
                <a:gd name="connsiteX2" fmla="*/ 180974 w 350043"/>
                <a:gd name="connsiteY2" fmla="*/ 381000 h 559594"/>
                <a:gd name="connsiteX3" fmla="*/ 350043 w 350043"/>
                <a:gd name="connsiteY3" fmla="*/ 559594 h 559594"/>
                <a:gd name="connsiteX4" fmla="*/ 347662 w 350043"/>
                <a:gd name="connsiteY4" fmla="*/ 0 h 559594"/>
                <a:gd name="connsiteX5" fmla="*/ 171449 w 350043"/>
                <a:gd name="connsiteY5" fmla="*/ 166688 h 559594"/>
                <a:gd name="connsiteX6" fmla="*/ 0 w 350043"/>
                <a:gd name="connsiteY6" fmla="*/ 164306 h 559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043" h="559594">
                  <a:moveTo>
                    <a:pt x="0" y="164306"/>
                  </a:moveTo>
                  <a:cubicBezTo>
                    <a:pt x="794" y="234950"/>
                    <a:pt x="1587" y="305594"/>
                    <a:pt x="2381" y="376238"/>
                  </a:cubicBezTo>
                  <a:lnTo>
                    <a:pt x="180974" y="381000"/>
                  </a:lnTo>
                  <a:lnTo>
                    <a:pt x="350043" y="559594"/>
                  </a:lnTo>
                  <a:cubicBezTo>
                    <a:pt x="349249" y="373063"/>
                    <a:pt x="348456" y="186531"/>
                    <a:pt x="347662" y="0"/>
                  </a:cubicBezTo>
                  <a:lnTo>
                    <a:pt x="171449" y="166688"/>
                  </a:lnTo>
                  <a:lnTo>
                    <a:pt x="0" y="164306"/>
                  </a:lnTo>
                  <a:close/>
                </a:path>
              </a:pathLst>
            </a:custGeom>
            <a:solidFill>
              <a:srgbClr val="FFC000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9" name="Forma libre 18"/>
            <p:cNvSpPr/>
            <p:nvPr/>
          </p:nvSpPr>
          <p:spPr>
            <a:xfrm>
              <a:off x="5355431" y="1890713"/>
              <a:ext cx="142875" cy="133350"/>
            </a:xfrm>
            <a:custGeom>
              <a:avLst/>
              <a:gdLst>
                <a:gd name="connsiteX0" fmla="*/ 0 w 142875"/>
                <a:gd name="connsiteY0" fmla="*/ 133350 h 133350"/>
                <a:gd name="connsiteX1" fmla="*/ 142875 w 142875"/>
                <a:gd name="connsiteY1" fmla="*/ 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75" h="133350">
                  <a:moveTo>
                    <a:pt x="0" y="133350"/>
                  </a:moveTo>
                  <a:lnTo>
                    <a:pt x="142875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0" name="Forma libre 19"/>
            <p:cNvSpPr/>
            <p:nvPr/>
          </p:nvSpPr>
          <p:spPr>
            <a:xfrm>
              <a:off x="5376863" y="2169319"/>
              <a:ext cx="207168" cy="0"/>
            </a:xfrm>
            <a:custGeom>
              <a:avLst/>
              <a:gdLst>
                <a:gd name="connsiteX0" fmla="*/ 0 w 207168"/>
                <a:gd name="connsiteY0" fmla="*/ 0 h 0"/>
                <a:gd name="connsiteX1" fmla="*/ 207168 w 207168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168">
                  <a:moveTo>
                    <a:pt x="0" y="0"/>
                  </a:moveTo>
                  <a:lnTo>
                    <a:pt x="207168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1" name="Forma libre 20"/>
            <p:cNvSpPr/>
            <p:nvPr/>
          </p:nvSpPr>
          <p:spPr>
            <a:xfrm flipH="1">
              <a:off x="5365263" y="2351005"/>
              <a:ext cx="142875" cy="133350"/>
            </a:xfrm>
            <a:custGeom>
              <a:avLst/>
              <a:gdLst>
                <a:gd name="connsiteX0" fmla="*/ 0 w 142875"/>
                <a:gd name="connsiteY0" fmla="*/ 133350 h 133350"/>
                <a:gd name="connsiteX1" fmla="*/ 142875 w 142875"/>
                <a:gd name="connsiteY1" fmla="*/ 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75" h="133350">
                  <a:moveTo>
                    <a:pt x="0" y="133350"/>
                  </a:moveTo>
                  <a:lnTo>
                    <a:pt x="142875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7" name="Play"/>
          <p:cNvGrpSpPr/>
          <p:nvPr/>
        </p:nvGrpSpPr>
        <p:grpSpPr>
          <a:xfrm>
            <a:off x="2011397" y="3434489"/>
            <a:ext cx="762239" cy="732872"/>
            <a:chOff x="2011397" y="3434489"/>
            <a:chExt cx="762239" cy="732872"/>
          </a:xfrm>
        </p:grpSpPr>
        <p:sp>
          <p:nvSpPr>
            <p:cNvPr id="3" name="Elipse 2"/>
            <p:cNvSpPr/>
            <p:nvPr/>
          </p:nvSpPr>
          <p:spPr>
            <a:xfrm>
              <a:off x="2011397" y="3434489"/>
              <a:ext cx="762239" cy="732872"/>
            </a:xfrm>
            <a:prstGeom prst="ellipse">
              <a:avLst/>
            </a:prstGeom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Triángulo isósceles 4"/>
            <p:cNvSpPr/>
            <p:nvPr/>
          </p:nvSpPr>
          <p:spPr>
            <a:xfrm rot="5400000" flipH="1">
              <a:off x="2218416" y="3542245"/>
              <a:ext cx="541421" cy="517358"/>
            </a:xfrm>
            <a:prstGeom prst="triangle">
              <a:avLst/>
            </a:prstGeom>
            <a:solidFill>
              <a:schemeClr val="bg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9" name="Stop"/>
          <p:cNvGrpSpPr/>
          <p:nvPr/>
        </p:nvGrpSpPr>
        <p:grpSpPr>
          <a:xfrm>
            <a:off x="2966856" y="3657599"/>
            <a:ext cx="594491" cy="509761"/>
            <a:chOff x="2966856" y="3657599"/>
            <a:chExt cx="594491" cy="509761"/>
          </a:xfrm>
        </p:grpSpPr>
        <p:sp>
          <p:nvSpPr>
            <p:cNvPr id="27" name="Elipse 26"/>
            <p:cNvSpPr/>
            <p:nvPr/>
          </p:nvSpPr>
          <p:spPr>
            <a:xfrm>
              <a:off x="2966856" y="3657599"/>
              <a:ext cx="594491" cy="509761"/>
            </a:xfrm>
            <a:prstGeom prst="ellipse">
              <a:avLst/>
            </a:prstGeom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8" name="Igual que 7"/>
            <p:cNvSpPr/>
            <p:nvPr/>
          </p:nvSpPr>
          <p:spPr>
            <a:xfrm rot="16200000">
              <a:off x="3082043" y="3684391"/>
              <a:ext cx="364115" cy="456175"/>
            </a:xfrm>
            <a:prstGeom prst="mathEqual">
              <a:avLst/>
            </a:prstGeom>
            <a:solidFill>
              <a:schemeClr val="bg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tx1"/>
                </a:solidFill>
              </a:endParaRPr>
            </a:p>
          </p:txBody>
        </p:sp>
      </p:grpSp>
      <p:sp>
        <p:nvSpPr>
          <p:cNvPr id="10" name="Menos 9"/>
          <p:cNvSpPr/>
          <p:nvPr/>
        </p:nvSpPr>
        <p:spPr>
          <a:xfrm>
            <a:off x="-705" y="2668106"/>
            <a:ext cx="5167207" cy="1014453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 smtClean="0">
                <a:solidFill>
                  <a:schemeClr val="bg2"/>
                </a:solidFill>
                <a:latin typeface="Agency FB" panose="020B0503020202020204" pitchFamily="34" charset="0"/>
              </a:rPr>
              <a:t>3:36</a:t>
            </a:r>
            <a:endParaRPr lang="es-MX" b="1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  <p:pic>
        <p:nvPicPr>
          <p:cNvPr id="2050" name="Picture 2" descr="http://fc02.deviantart.net/fs70/f/2011/271/c/0/linkin_park_wallpaper_by_wobbyx-d4b6h0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550" y="1428093"/>
            <a:ext cx="2630049" cy="1478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Linkin Park - In The End HQ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93782" y="-1204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4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" dur="21621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1158</TotalTime>
  <Words>646</Words>
  <Application>Microsoft Office PowerPoint</Application>
  <PresentationFormat>Panorámica</PresentationFormat>
  <Paragraphs>417</Paragraphs>
  <Slides>48</Slides>
  <Notes>3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48</vt:i4>
      </vt:variant>
    </vt:vector>
  </HeadingPairs>
  <TitlesOfParts>
    <vt:vector size="55" baseType="lpstr">
      <vt:lpstr>Agency FB</vt:lpstr>
      <vt:lpstr>Aharoni</vt:lpstr>
      <vt:lpstr>Arial</vt:lpstr>
      <vt:lpstr>Calibri</vt:lpstr>
      <vt:lpstr>Century Gothic</vt:lpstr>
      <vt:lpstr>Wingdings 3</vt:lpstr>
      <vt:lpstr>Sector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eKm x Th3MasT3RH3R0</dc:creator>
  <cp:lastModifiedBy>eKm x Th3MasT3RH3R0</cp:lastModifiedBy>
  <cp:revision>79</cp:revision>
  <dcterms:created xsi:type="dcterms:W3CDTF">2013-08-04T18:32:04Z</dcterms:created>
  <dcterms:modified xsi:type="dcterms:W3CDTF">2013-08-06T02:43:50Z</dcterms:modified>
</cp:coreProperties>
</file>

<file path=docProps/thumbnail.jpeg>
</file>